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8"/>
  </p:notesMasterIdLst>
  <p:handoutMasterIdLst>
    <p:handoutMasterId r:id="rId121"/>
  </p:handoutMasterIdLst>
  <p:sldIdLst>
    <p:sldId id="419" r:id="rId4"/>
    <p:sldId id="382" r:id="rId5"/>
    <p:sldId id="381" r:id="rId6"/>
    <p:sldId id="430" r:id="rId7"/>
    <p:sldId id="431" r:id="rId8"/>
    <p:sldId id="432" r:id="rId9"/>
    <p:sldId id="433" r:id="rId10"/>
    <p:sldId id="434" r:id="rId11"/>
    <p:sldId id="435" r:id="rId12"/>
    <p:sldId id="436" r:id="rId13"/>
    <p:sldId id="437" r:id="rId14"/>
    <p:sldId id="438" r:id="rId15"/>
    <p:sldId id="439" r:id="rId16"/>
    <p:sldId id="440" r:id="rId17"/>
    <p:sldId id="441" r:id="rId18"/>
    <p:sldId id="442" r:id="rId19"/>
    <p:sldId id="443" r:id="rId20"/>
    <p:sldId id="444" r:id="rId21"/>
    <p:sldId id="445" r:id="rId22"/>
    <p:sldId id="446" r:id="rId23"/>
    <p:sldId id="447" r:id="rId24"/>
    <p:sldId id="448" r:id="rId25"/>
    <p:sldId id="449" r:id="rId26"/>
    <p:sldId id="370" r:id="rId27"/>
    <p:sldId id="257" r:id="rId29"/>
    <p:sldId id="428" r:id="rId30"/>
    <p:sldId id="516" r:id="rId31"/>
    <p:sldId id="518" r:id="rId32"/>
    <p:sldId id="519" r:id="rId33"/>
    <p:sldId id="520" r:id="rId34"/>
    <p:sldId id="521" r:id="rId35"/>
    <p:sldId id="522" r:id="rId36"/>
    <p:sldId id="523" r:id="rId37"/>
    <p:sldId id="525" r:id="rId38"/>
    <p:sldId id="265" r:id="rId39"/>
    <p:sldId id="527" r:id="rId40"/>
    <p:sldId id="460" r:id="rId41"/>
    <p:sldId id="540" r:id="rId42"/>
    <p:sldId id="266" r:id="rId43"/>
    <p:sldId id="267" r:id="rId44"/>
    <p:sldId id="270" r:id="rId45"/>
    <p:sldId id="462" r:id="rId46"/>
    <p:sldId id="542" r:id="rId47"/>
    <p:sldId id="271" r:id="rId48"/>
    <p:sldId id="545" r:id="rId49"/>
    <p:sldId id="463" r:id="rId50"/>
    <p:sldId id="274" r:id="rId51"/>
    <p:sldId id="275" r:id="rId52"/>
    <p:sldId id="374" r:id="rId53"/>
    <p:sldId id="375" r:id="rId54"/>
    <p:sldId id="376" r:id="rId55"/>
    <p:sldId id="372" r:id="rId56"/>
    <p:sldId id="539" r:id="rId57"/>
    <p:sldId id="469" r:id="rId58"/>
    <p:sldId id="368" r:id="rId59"/>
    <p:sldId id="378" r:id="rId60"/>
    <p:sldId id="531" r:id="rId61"/>
    <p:sldId id="532" r:id="rId62"/>
    <p:sldId id="533" r:id="rId63"/>
    <p:sldId id="534" r:id="rId64"/>
    <p:sldId id="535" r:id="rId65"/>
    <p:sldId id="415" r:id="rId66"/>
    <p:sldId id="416" r:id="rId67"/>
    <p:sldId id="548" r:id="rId68"/>
    <p:sldId id="549" r:id="rId69"/>
    <p:sldId id="550" r:id="rId70"/>
    <p:sldId id="551" r:id="rId71"/>
    <p:sldId id="552" r:id="rId72"/>
    <p:sldId id="553" r:id="rId73"/>
    <p:sldId id="554" r:id="rId74"/>
    <p:sldId id="555" r:id="rId75"/>
    <p:sldId id="556" r:id="rId76"/>
    <p:sldId id="557" r:id="rId77"/>
    <p:sldId id="558" r:id="rId78"/>
    <p:sldId id="559" r:id="rId79"/>
    <p:sldId id="560" r:id="rId80"/>
    <p:sldId id="561" r:id="rId81"/>
    <p:sldId id="562" r:id="rId82"/>
    <p:sldId id="564" r:id="rId83"/>
    <p:sldId id="563" r:id="rId84"/>
    <p:sldId id="565" r:id="rId85"/>
    <p:sldId id="566" r:id="rId86"/>
    <p:sldId id="567" r:id="rId87"/>
    <p:sldId id="568" r:id="rId88"/>
    <p:sldId id="569" r:id="rId89"/>
    <p:sldId id="570" r:id="rId90"/>
    <p:sldId id="571" r:id="rId91"/>
    <p:sldId id="572" r:id="rId92"/>
    <p:sldId id="573" r:id="rId93"/>
    <p:sldId id="574" r:id="rId94"/>
    <p:sldId id="575" r:id="rId95"/>
    <p:sldId id="576" r:id="rId96"/>
    <p:sldId id="577" r:id="rId97"/>
    <p:sldId id="578" r:id="rId98"/>
    <p:sldId id="579" r:id="rId99"/>
    <p:sldId id="580" r:id="rId100"/>
    <p:sldId id="582" r:id="rId101"/>
    <p:sldId id="583" r:id="rId102"/>
    <p:sldId id="584" r:id="rId103"/>
    <p:sldId id="585" r:id="rId104"/>
    <p:sldId id="586" r:id="rId105"/>
    <p:sldId id="587" r:id="rId106"/>
    <p:sldId id="588" r:id="rId107"/>
    <p:sldId id="589" r:id="rId108"/>
    <p:sldId id="590" r:id="rId109"/>
    <p:sldId id="591" r:id="rId110"/>
    <p:sldId id="592" r:id="rId111"/>
    <p:sldId id="593" r:id="rId112"/>
    <p:sldId id="594" r:id="rId113"/>
    <p:sldId id="595" r:id="rId114"/>
    <p:sldId id="596" r:id="rId115"/>
    <p:sldId id="597" r:id="rId116"/>
    <p:sldId id="598" r:id="rId117"/>
    <p:sldId id="599" r:id="rId118"/>
    <p:sldId id="600" r:id="rId119"/>
    <p:sldId id="602" r:id="rId120"/>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16AA"/>
    <a:srgbClr val="A020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notesMaster" Target="notesMasters/notes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handoutMaster" Target="handoutMasters/handoutMaster1.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E67CA999-CB18-47D8-8EE3-3F469B279487}" type="datetimeFigureOut">
              <a:rPr lang="en-IN" smtClean="0"/>
            </a:fld>
            <a:endParaRPr lang="en-IN"/>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IN"/>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896A9BF0-03AF-47C2-8D84-8A5675AE30FA}" type="slidenum">
              <a:rPr lang="en-IN" smtClean="0"/>
            </a:fld>
            <a:endParaRPr lang="en-IN"/>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4:39:26"/>
    </inkml:context>
    <inkml:brush xml:id="br0">
      <inkml:brushProperty name="width" value="0.35" units="cm"/>
      <inkml:brushProperty name="height" value="0.35" units="cm"/>
      <inkml:brushProperty name="color" value="#ffffff"/>
    </inkml:brush>
  </inkml:definitions>
  <inkml:trace contextRef="#ctx0" brushRef="#br0">0 0 24575,'7'14'0,"10"27"0,16 20 0,10 15 0,19 23 0,20 38 0,12 67 0,-4 35 0,-10-1 0,-11-12 0,-18-31 0,-17-33 0,-14-38 0,-11-25 0,-14-15 0,-6-15 0,-1-12 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4:39:29"/>
    </inkml:context>
    <inkml:brush xml:id="br0">
      <inkml:brushProperty name="width" value="0.35" units="cm"/>
      <inkml:brushProperty name="height" value="0.35" units="cm"/>
      <inkml:brushProperty name="color" value="#ffffff"/>
    </inkml:brush>
  </inkml:definitions>
  <inkml:trace contextRef="#ctx0" brushRef="#br0">0 530 24575,'2'0'0,"0"0"0,0 0 0,0-1 0,0 1 0,0-1 0,0 0 0,0 1 0,-1-1 0,1 0 0,0 0 0,-1 0 0,1 0 0,0 0 0,2-3 0,9-5 0,71-36 0,125-47 0,-74 35 0,82-34 0,155-74 0,-363 160 0,15-7 0,0 0 0,39-13 0,-61 25 0,-1-1 0,0 1 0,1-1 0,-1 1 0,1-1 0,-1 1 0,0 0 0,1 0 0,-1-1 0,1 1 0,-1 0 0,1 1 0,-1-1 0,1 0 0,-1 0 0,1 1 0,-1-1 0,0 0 0,1 1 0,-1 0 0,0-1 0,1 1 0,-1 0 0,0-1 0,0 1 0,0 0 0,1 0 0,-1 0 0,0 0 0,0 0 0,0 0 0,-1 1 0,1-1 0,0 0 0,0 0 0,-1 1 0,1-1 0,-1 0 0,2 3 0,-1 4 0,0-1 0,-1 1 0,0-1 0,0 0 0,0 1 0,-1-1 0,-2 9 0,-9 33 0,-2 0 0,-2-2 0,-43 88 0,-11 31 0,67-158 0,0 0 0,1 0 0,0 0 0,1 1 0,-1-1 0,1 0 0,1 16 0,0-21 0,0-1 0,1 0 0,0 1 0,-1-1 0,1 0 0,0 0 0,0 1 0,0-1 0,0 0 0,0 0 0,1 0 0,-1 0 0,1 0 0,-1-1 0,1 1 0,-1 0 0,1-1 0,0 1 0,0-1 0,0 0 0,0 1 0,0-1 0,0 0 0,1 0 0,-1 0 0,0-1 0,0 1 0,1 0 0,-1-1 0,4 1 0,15 1 0,1 0 0,42-3 0,-44 0 0,-1 0 0,0 2 0,0 0 0,31 6 0,-27 1 0,-1 0 0,-1 1 0,1 2 0,-2 0 0,1 1 0,-2 1 0,1 0 0,-2 2 0,0 0 0,22 25 0,5 10 0,-3 1 0,51 80 0,-89-126 0,15 24 0,-1 1 0,23 50 0,-37-71 0,0 1 0,-1-1 0,-1 0 0,0 1 0,0 0 0,0-1 0,-2 1 0,1 0 0,-1 0 0,0 0 0,-1 0 0,0-1 0,-1 1 0,-3 10 0,-2 0 0,-2 0 0,0-1 0,-1 0 0,-1-1 0,-1 0 0,0 0 0,-1-1 0,-30 28 0,12-15 0,-3-2 0,0-1 0,-53 32 0,70-51 0,0 1 0,0-2 0,-1 0 0,0-2 0,0 0 0,0 0 0,-36 2 0,-138-1 0,151-7 0,-99 2 0,-218-9 0,349 7 0,0-1 0,0-1 0,1 1 0,-1-1 0,1-1 0,-1 1 0,1-2 0,0 1 0,0-1 0,1 0 0,0-1 0,0 1 0,0-1 0,0-1 0,1 1 0,0-1 0,-8-13 0,-5-9 0,1 0 0,1-2 0,-15-40 0,18 35 0,2-1 0,2 0 0,1 0 0,2-1 0,1 0 0,2-1 0,2-48 0,5-1 0,4 1 0,19-89 0,-18 136-682,14-40-1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4:39:29"/>
    </inkml:context>
    <inkml:brush xml:id="br0">
      <inkml:brushProperty name="width" value="0.35" units="cm"/>
      <inkml:brushProperty name="height" value="0.35" units="cm"/>
      <inkml:brushProperty name="color" value="#ffffff"/>
    </inkml:brush>
  </inkml:definitions>
  <inkml:trace contextRef="#ctx0" brushRef="#br0">0 0 24575,'14'7'0,"27"24"0,13 28 0,13 12 0,8 15 0,-1 7 0,1 10 0,3-6 0,-5-5 0,-16-11 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4T14:39:3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IN"/>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81602A97-B817-4A55-9459-D04A60B8DFFD}" type="datetimeFigureOut">
              <a:rPr lang="en-IN" smtClean="0"/>
            </a:fld>
            <a:endParaRPr lang="en-IN"/>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IN"/>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IN"/>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2FB2AC32-E18A-4146-896A-F4C6C76F7A0D}"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88" name="Google Shape;88;p2: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149" name="Google Shape;149;p11: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156" name="Google Shape;156;p12: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p13: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163" name="Google Shape;163;p13: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7"/>
        <p:cNvGrpSpPr/>
        <p:nvPr/>
      </p:nvGrpSpPr>
      <p:grpSpPr>
        <a:xfrm>
          <a:off x="0" y="0"/>
          <a:ext cx="0" cy="0"/>
          <a:chOff x="0" y="0"/>
          <a:chExt cx="0" cy="0"/>
        </a:xfrm>
      </p:grpSpPr>
      <p:sp>
        <p:nvSpPr>
          <p:cNvPr id="138" name="Google Shape;138;p9: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139" name="Google Shape;139;p9: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p:txBody>
      </p:sp>
      <p:sp>
        <p:nvSpPr>
          <p:cNvPr id="182" name="Google Shape;182;p16: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249D00A-2CF2-4822-A635-CDDCC7D4206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249D00A-2CF2-4822-A635-CDDCC7D4206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9D00A-2CF2-4822-A635-CDDCC7D4206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249D00A-2CF2-4822-A635-CDDCC7D4206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249D00A-2CF2-4822-A635-CDDCC7D4206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249D00A-2CF2-4822-A635-CDDCC7D4206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9D00A-2CF2-4822-A635-CDDCC7D4206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249D00A-2CF2-4822-A635-CDDCC7D4206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320CAA-872C-4C57-9CFB-4A7BB79B2FD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9D00A-2CF2-4822-A635-CDDCC7D4206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20CAA-872C-4C57-9CFB-4A7BB79B2FD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49D00A-2CF2-4822-A635-CDDCC7D4206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20CAA-872C-4C57-9CFB-4A7BB79B2FD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tags" Target="../tags/tag6.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12.jpeg"/><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image" Target="../media/image8.jpe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tags" Target="../tags/tag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2.jpeg"/><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2.jpeg"/><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8.jpeg"/><Relationship Id="rId3" Type="http://schemas.openxmlformats.org/officeDocument/2006/relationships/image" Target="../media/image2.jpeg"/><Relationship Id="rId2" Type="http://schemas.openxmlformats.org/officeDocument/2006/relationships/image" Target="../media/image11.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7.png"/><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jpeg"/><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image" Target="../media/image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png"/><Relationship Id="rId7" Type="http://schemas.openxmlformats.org/officeDocument/2006/relationships/customXml" Target="../ink/ink4.xml"/><Relationship Id="rId6" Type="http://schemas.openxmlformats.org/officeDocument/2006/relationships/image" Target="../media/image54.png"/><Relationship Id="rId5" Type="http://schemas.openxmlformats.org/officeDocument/2006/relationships/customXml" Target="../ink/ink3.xml"/><Relationship Id="rId4" Type="http://schemas.openxmlformats.org/officeDocument/2006/relationships/image" Target="../media/image53.png"/><Relationship Id="rId3" Type="http://schemas.openxmlformats.org/officeDocument/2006/relationships/customXml" Target="../ink/ink2.xml"/><Relationship Id="rId2" Type="http://schemas.openxmlformats.org/officeDocument/2006/relationships/image" Target="../media/image52.png"/><Relationship Id="rId11" Type="http://schemas.openxmlformats.org/officeDocument/2006/relationships/slideLayout" Target="../slideLayouts/slideLayout7.xml"/><Relationship Id="rId10" Type="http://schemas.openxmlformats.org/officeDocument/2006/relationships/image" Target="../media/image57.png"/><Relationship Id="rId1" Type="http://schemas.openxmlformats.org/officeDocument/2006/relationships/customXml" Target="../ink/ink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jpe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69.wmf"/><Relationship Id="rId2" Type="http://schemas.openxmlformats.org/officeDocument/2006/relationships/oleObject" Target="../embeddings/oleObject1.bin"/><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tags" Target="../tags/tag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tags" Target="../tags/tag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tags" Target="../tags/tag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2.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74.wmf"/><Relationship Id="rId1" Type="http://schemas.openxmlformats.org/officeDocument/2006/relationships/oleObject" Target="../embeddings/oleObject2.bin"/></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2.jpe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Machine Learning</a:t>
            </a:r>
            <a:endParaRPr lang="en-IN" dirty="0"/>
          </a:p>
        </p:txBody>
      </p:sp>
      <p:sp>
        <p:nvSpPr>
          <p:cNvPr id="3" name="Subtitle 2"/>
          <p:cNvSpPr>
            <a:spLocks noGrp="1"/>
          </p:cNvSpPr>
          <p:nvPr>
            <p:ph type="subTitle" idx="1"/>
          </p:nvPr>
        </p:nvSpPr>
        <p:spPr>
          <a:xfrm>
            <a:off x="8269357" y="3602037"/>
            <a:ext cx="3408118" cy="2068921"/>
          </a:xfrm>
        </p:spPr>
        <p:txBody>
          <a:bodyPr>
            <a:normAutofit/>
          </a:bodyPr>
          <a:lstStyle/>
          <a:p>
            <a:pPr algn="r"/>
            <a:endParaRPr lang="en-US" dirty="0">
              <a:solidFill>
                <a:srgbClr val="002060"/>
              </a:solidFill>
            </a:endParaRPr>
          </a:p>
          <a:p>
            <a:pPr algn="r"/>
            <a:endParaRPr lang="en-US" dirty="0">
              <a:solidFill>
                <a:srgbClr val="002060"/>
              </a:solidFill>
            </a:endParaRPr>
          </a:p>
          <a:p>
            <a:pPr algn="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535" rIns="0" bIns="0" rtlCol="0">
            <a:spAutoFit/>
          </a:bodyPr>
          <a:lstStyle/>
          <a:p>
            <a:pPr marL="487680" marR="5080">
              <a:lnSpc>
                <a:spcPts val="4750"/>
              </a:lnSpc>
              <a:spcBef>
                <a:spcPts val="705"/>
              </a:spcBef>
            </a:pPr>
            <a:r>
              <a:rPr dirty="0"/>
              <a:t>[</a:t>
            </a:r>
            <a:r>
              <a:rPr spc="-40" dirty="0"/>
              <a:t> </a:t>
            </a:r>
            <a:r>
              <a:rPr spc="-25" dirty="0"/>
              <a:t>But,</a:t>
            </a:r>
            <a:r>
              <a:rPr spc="-70" dirty="0"/>
              <a:t> </a:t>
            </a:r>
            <a:r>
              <a:rPr spc="-20" dirty="0"/>
              <a:t>he</a:t>
            </a:r>
            <a:r>
              <a:rPr spc="-75" dirty="0"/>
              <a:t> </a:t>
            </a:r>
            <a:r>
              <a:rPr spc="-10" dirty="0"/>
              <a:t>is</a:t>
            </a:r>
            <a:r>
              <a:rPr spc="-65" dirty="0"/>
              <a:t> </a:t>
            </a:r>
            <a:r>
              <a:rPr dirty="0"/>
              <a:t>a</a:t>
            </a:r>
            <a:r>
              <a:rPr spc="-60" dirty="0"/>
              <a:t> </a:t>
            </a:r>
            <a:r>
              <a:rPr spc="-35" dirty="0"/>
              <a:t>human</a:t>
            </a:r>
            <a:r>
              <a:rPr spc="-100" dirty="0"/>
              <a:t> </a:t>
            </a:r>
            <a:r>
              <a:rPr spc="-30" dirty="0"/>
              <a:t>being.</a:t>
            </a:r>
            <a:r>
              <a:rPr spc="-70" dirty="0"/>
              <a:t> </a:t>
            </a:r>
            <a:r>
              <a:rPr spc="-25" dirty="0"/>
              <a:t>He</a:t>
            </a:r>
            <a:r>
              <a:rPr spc="-80" dirty="0"/>
              <a:t> </a:t>
            </a:r>
            <a:r>
              <a:rPr spc="-35" dirty="0"/>
              <a:t>can</a:t>
            </a:r>
            <a:r>
              <a:rPr spc="-85" dirty="0"/>
              <a:t> </a:t>
            </a:r>
            <a:r>
              <a:rPr spc="-35" dirty="0"/>
              <a:t>observe</a:t>
            </a:r>
            <a:r>
              <a:rPr spc="-90" dirty="0"/>
              <a:t> </a:t>
            </a:r>
            <a:r>
              <a:rPr spc="-25" dirty="0"/>
              <a:t>and </a:t>
            </a:r>
            <a:r>
              <a:rPr spc="-980" dirty="0"/>
              <a:t> </a:t>
            </a:r>
            <a:r>
              <a:rPr spc="-25" dirty="0"/>
              <a:t>learn</a:t>
            </a:r>
            <a:r>
              <a:rPr spc="-100" dirty="0"/>
              <a:t> </a:t>
            </a:r>
            <a:r>
              <a:rPr dirty="0"/>
              <a:t>]</a:t>
            </a:r>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400"/>
              <a:t>The third example is negative, the hypothesis at the specific boundary is consistent, hence we retain it, and hypothesis at the generic boundary is inconsistent hence we write all consistent hypotheses by removing one “?” (question mark) at time.</a:t>
            </a:r>
            <a:endParaRPr lang="en-US" sz="2400"/>
          </a:p>
          <a:p>
            <a:pPr algn="just"/>
            <a:endParaRPr lang="en-US" sz="2400"/>
          </a:p>
          <a:p>
            <a:pPr algn="just"/>
            <a:r>
              <a:rPr lang="en-US" sz="2400"/>
              <a:t>S3: (Sunny,Warm, ?, Strong, Warm, Same)</a:t>
            </a:r>
            <a:endParaRPr lang="en-US" sz="2400"/>
          </a:p>
          <a:p>
            <a:pPr algn="just"/>
            <a:endParaRPr lang="en-US" sz="2400"/>
          </a:p>
          <a:p>
            <a:pPr algn="just"/>
            <a:r>
              <a:rPr lang="en-US" sz="2400"/>
              <a:t>G3: (Sunny,?,?,?,?,?) (?,Warm,?,?,?,?) (?,?,?,?,?,Same)</a:t>
            </a:r>
            <a:endParaRPr lang="en-US" sz="2400"/>
          </a:p>
          <a:p>
            <a:pPr algn="just"/>
            <a:endParaRPr lang="en-US" sz="2400"/>
          </a:p>
          <a:p>
            <a:pPr algn="just"/>
            <a:r>
              <a:rPr lang="en-US" sz="2400"/>
              <a:t>The fourth example is positive, the hypothesis at the specific boundary is inconsistent, hence we extend the specific boundary, and the consistent hypothesis at the generic boundary are retained.</a:t>
            </a:r>
            <a:endParaRPr lang="en-US" sz="2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S4: (Sunny, Warm, ?, Strong, ?, ?)</a:t>
            </a:r>
            <a:endParaRPr lang="en-US"/>
          </a:p>
          <a:p>
            <a:endParaRPr lang="en-US"/>
          </a:p>
          <a:p>
            <a:r>
              <a:rPr lang="en-US"/>
              <a:t>G4: (Sunny,?,?,?,?,?) (?,Warm,?,?,?,?)</a:t>
            </a:r>
            <a:endParaRPr lang="en-US"/>
          </a:p>
          <a:p>
            <a:endParaRPr lang="en-US"/>
          </a:p>
          <a:p>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1776730" y="937895"/>
            <a:ext cx="8332470" cy="54686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20372" y="490330"/>
            <a:ext cx="9933474" cy="5542427"/>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70502" y="304800"/>
            <a:ext cx="11821498" cy="6368483"/>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79486" y="145774"/>
            <a:ext cx="11375192" cy="653323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25287" y="-83804"/>
            <a:ext cx="11569148" cy="692252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55160" y="450574"/>
            <a:ext cx="11327240" cy="6409177"/>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4886" y="463826"/>
            <a:ext cx="10695887" cy="558046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77495"/>
            <a:ext cx="10515600" cy="6580505"/>
          </a:xfrm>
        </p:spPr>
        <p:txBody>
          <a:bodyPr>
            <a:noAutofit/>
          </a:bodyPr>
          <a:lstStyle/>
          <a:p>
            <a:r>
              <a:rPr lang="en-US" sz="1800"/>
              <a:t>Initially : G = [[?, ?, ?, ?, ?, ?], [?, ?, ?, ?, ?, ?], [?, ?, ?, ?, ?, ?], </a:t>
            </a:r>
            <a:endParaRPr lang="en-US" sz="1800"/>
          </a:p>
          <a:p>
            <a:r>
              <a:rPr lang="en-US" sz="1800"/>
              <a:t>                 [?, ?, ?, ?, ?, ?], [?, ?, ?, ?, ?, ?], [?, ?, ?, ?, ?, ?]]</a:t>
            </a:r>
            <a:endParaRPr lang="en-US" sz="1800"/>
          </a:p>
          <a:p>
            <a:r>
              <a:rPr lang="en-US" sz="1800"/>
              <a:t>            S = [Null, Null, Null, Null, Null, Null]     </a:t>
            </a:r>
            <a:endParaRPr lang="en-US" sz="1800"/>
          </a:p>
          <a:p>
            <a:r>
              <a:rPr lang="en-US" sz="1800"/>
              <a:t>For instance 1 : &lt;'sunny','warm','normal','strong','warm ','same'&gt; and positive output.</a:t>
            </a:r>
            <a:endParaRPr lang="en-US" sz="1800"/>
          </a:p>
          <a:p>
            <a:r>
              <a:rPr lang="en-US" sz="1800"/>
              <a:t>            G1 = G</a:t>
            </a:r>
            <a:endParaRPr lang="en-US" sz="1800"/>
          </a:p>
          <a:p>
            <a:r>
              <a:rPr lang="en-US" sz="1800"/>
              <a:t>            S1 = ['sunny','warm','normal','strong','warm ','same'] </a:t>
            </a:r>
            <a:endParaRPr lang="en-US" sz="1800"/>
          </a:p>
          <a:p>
            <a:r>
              <a:rPr lang="en-US" sz="1800"/>
              <a:t>For instance 2 : &lt;'sunny','warm','high','strong','warm ','same'&gt; and positive output.</a:t>
            </a:r>
            <a:endParaRPr lang="en-US" sz="1800"/>
          </a:p>
          <a:p>
            <a:r>
              <a:rPr lang="en-US" sz="1800"/>
              <a:t>            G2 = G</a:t>
            </a:r>
            <a:endParaRPr lang="en-US" sz="1800"/>
          </a:p>
          <a:p>
            <a:r>
              <a:rPr lang="en-US" sz="1800"/>
              <a:t>            S2 = ['sunny','warm',?,'strong','warm ','same']</a:t>
            </a:r>
            <a:endParaRPr lang="en-US" sz="1800"/>
          </a:p>
          <a:p>
            <a:pPr marL="0" indent="0">
              <a:buNone/>
            </a:pPr>
            <a:r>
              <a:rPr lang="en-US" sz="1800"/>
              <a:t>For instance 3 : &lt;'rainy','cold','high','strong','warm ','change'&gt; and negative output.</a:t>
            </a:r>
            <a:endParaRPr lang="en-US" sz="1800"/>
          </a:p>
          <a:p>
            <a:r>
              <a:rPr lang="en-US" sz="1800"/>
              <a:t>            G3 = [['sunny', ?, ?, ?, ?, ?], [?, 'warm', ?, ?, ?, ?], [?, ?, ?, ?, ?, ?], </a:t>
            </a:r>
            <a:endParaRPr lang="en-US" sz="1800"/>
          </a:p>
          <a:p>
            <a:r>
              <a:rPr lang="en-US" sz="1800"/>
              <a:t>                  [?, ?, ?, ?, ?, ?], [?, ?, ?, ?, ?, ?], [?, ?, ?, ?, ?, 'same']]</a:t>
            </a:r>
            <a:endParaRPr lang="en-US" sz="1800"/>
          </a:p>
          <a:p>
            <a:r>
              <a:rPr lang="en-US" sz="1800"/>
              <a:t>            S3 = S2                 </a:t>
            </a:r>
            <a:endParaRPr lang="en-US" sz="1800"/>
          </a:p>
          <a:p>
            <a:r>
              <a:rPr lang="en-US" sz="1800"/>
              <a:t>For instance 4 : &lt;'sunny','warm','high','strong','cool','change'&gt; and positive output.</a:t>
            </a:r>
            <a:endParaRPr lang="en-US" sz="1800"/>
          </a:p>
          <a:p>
            <a:r>
              <a:rPr lang="en-US" sz="1800"/>
              <a:t>            G4 = G3</a:t>
            </a:r>
            <a:endParaRPr lang="en-US" sz="1800"/>
          </a:p>
          <a:p>
            <a:r>
              <a:rPr lang="en-US" sz="1800"/>
              <a:t>            S4 = ['sunny','warm',?,'strong', ?, ?]       </a:t>
            </a:r>
            <a:endParaRPr lang="en-US" sz="1800"/>
          </a:p>
          <a:p>
            <a:r>
              <a:rPr lang="en-US" sz="1800"/>
              <a:t>At last, by synchronizing  the G4 and S4 algorithm produce the output.</a:t>
            </a:r>
            <a:endParaRPr lang="en-US"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6775" y="321386"/>
            <a:ext cx="4855210" cy="697230"/>
          </a:xfrm>
          <a:prstGeom prst="rect">
            <a:avLst/>
          </a:prstGeom>
        </p:spPr>
        <p:txBody>
          <a:bodyPr vert="horz" wrap="square" lIns="0" tIns="13335" rIns="0" bIns="0" rtlCol="0">
            <a:spAutoFit/>
          </a:bodyPr>
          <a:lstStyle/>
          <a:p>
            <a:pPr marL="12700">
              <a:lnSpc>
                <a:spcPct val="100000"/>
              </a:lnSpc>
              <a:spcBef>
                <a:spcPts val="105"/>
              </a:spcBef>
            </a:pPr>
            <a:r>
              <a:rPr sz="4400" spc="-25" dirty="0">
                <a:solidFill>
                  <a:srgbClr val="333E50"/>
                </a:solidFill>
                <a:latin typeface="Calibri Light" panose="020F0302020204030204"/>
                <a:cs typeface="Calibri Light" panose="020F0302020204030204"/>
              </a:rPr>
              <a:t>Let</a:t>
            </a:r>
            <a:r>
              <a:rPr sz="4400" spc="-90" dirty="0">
                <a:solidFill>
                  <a:srgbClr val="333E50"/>
                </a:solidFill>
                <a:latin typeface="Calibri Light" panose="020F0302020204030204"/>
                <a:cs typeface="Calibri Light" panose="020F0302020204030204"/>
              </a:rPr>
              <a:t> </a:t>
            </a:r>
            <a:r>
              <a:rPr sz="4400" spc="-15" dirty="0">
                <a:solidFill>
                  <a:srgbClr val="333E50"/>
                </a:solidFill>
                <a:latin typeface="Calibri Light" panose="020F0302020204030204"/>
                <a:cs typeface="Calibri Light" panose="020F0302020204030204"/>
              </a:rPr>
              <a:t>us</a:t>
            </a:r>
            <a:r>
              <a:rPr sz="4400" spc="-75" dirty="0">
                <a:solidFill>
                  <a:srgbClr val="333E50"/>
                </a:solidFill>
                <a:latin typeface="Calibri Light" panose="020F0302020204030204"/>
                <a:cs typeface="Calibri Light" panose="020F0302020204030204"/>
              </a:rPr>
              <a:t> </a:t>
            </a:r>
            <a:r>
              <a:rPr sz="4400" spc="-70" dirty="0">
                <a:solidFill>
                  <a:srgbClr val="333E50"/>
                </a:solidFill>
                <a:latin typeface="Calibri Light" panose="020F0302020204030204"/>
                <a:cs typeface="Calibri Light" panose="020F0302020204030204"/>
              </a:rPr>
              <a:t>make</a:t>
            </a:r>
            <a:r>
              <a:rPr sz="4400" spc="-125" dirty="0">
                <a:solidFill>
                  <a:srgbClr val="333E50"/>
                </a:solidFill>
                <a:latin typeface="Calibri Light" panose="020F0302020204030204"/>
                <a:cs typeface="Calibri Light" panose="020F0302020204030204"/>
              </a:rPr>
              <a:t> </a:t>
            </a:r>
            <a:r>
              <a:rPr sz="4400" spc="-15" dirty="0">
                <a:solidFill>
                  <a:srgbClr val="333E50"/>
                </a:solidFill>
                <a:latin typeface="Calibri Light" panose="020F0302020204030204"/>
                <a:cs typeface="Calibri Light" panose="020F0302020204030204"/>
              </a:rPr>
              <a:t>him</a:t>
            </a:r>
            <a:r>
              <a:rPr sz="4400" spc="-145" dirty="0">
                <a:solidFill>
                  <a:srgbClr val="333E50"/>
                </a:solidFill>
                <a:latin typeface="Calibri Light" panose="020F0302020204030204"/>
                <a:cs typeface="Calibri Light" panose="020F0302020204030204"/>
              </a:rPr>
              <a:t> </a:t>
            </a:r>
            <a:r>
              <a:rPr sz="4400" spc="-20" dirty="0">
                <a:solidFill>
                  <a:srgbClr val="333E50"/>
                </a:solidFill>
                <a:latin typeface="Calibri Light" panose="020F0302020204030204"/>
                <a:cs typeface="Calibri Light" panose="020F0302020204030204"/>
              </a:rPr>
              <a:t>learn</a:t>
            </a:r>
            <a:endParaRPr sz="4400">
              <a:latin typeface="Calibri Light" panose="020F0302020204030204"/>
              <a:cs typeface="Calibri Light" panose="020F0302020204030204"/>
            </a:endParaRPr>
          </a:p>
        </p:txBody>
      </p:sp>
      <p:sp>
        <p:nvSpPr>
          <p:cNvPr id="3" name="object 3"/>
          <p:cNvSpPr/>
          <p:nvPr/>
        </p:nvSpPr>
        <p:spPr>
          <a:xfrm>
            <a:off x="3520440" y="2323338"/>
            <a:ext cx="2351405" cy="916940"/>
          </a:xfrm>
          <a:custGeom>
            <a:avLst/>
            <a:gdLst/>
            <a:ahLst/>
            <a:cxnLst/>
            <a:rect l="l" t="t" r="r" b="b"/>
            <a:pathLst>
              <a:path w="2351404" h="916939">
                <a:moveTo>
                  <a:pt x="175640" y="702183"/>
                </a:moveTo>
                <a:lnTo>
                  <a:pt x="0" y="887857"/>
                </a:lnTo>
                <a:lnTo>
                  <a:pt x="253873" y="916939"/>
                </a:lnTo>
                <a:lnTo>
                  <a:pt x="232545" y="858392"/>
                </a:lnTo>
                <a:lnTo>
                  <a:pt x="192024" y="858392"/>
                </a:lnTo>
                <a:lnTo>
                  <a:pt x="165988" y="786891"/>
                </a:lnTo>
                <a:lnTo>
                  <a:pt x="201750" y="773857"/>
                </a:lnTo>
                <a:lnTo>
                  <a:pt x="175640" y="702183"/>
                </a:lnTo>
                <a:close/>
              </a:path>
              <a:path w="2351404" h="916939">
                <a:moveTo>
                  <a:pt x="201750" y="773857"/>
                </a:moveTo>
                <a:lnTo>
                  <a:pt x="165988" y="786891"/>
                </a:lnTo>
                <a:lnTo>
                  <a:pt x="192024" y="858392"/>
                </a:lnTo>
                <a:lnTo>
                  <a:pt x="227796" y="845357"/>
                </a:lnTo>
                <a:lnTo>
                  <a:pt x="201750" y="773857"/>
                </a:lnTo>
                <a:close/>
              </a:path>
              <a:path w="2351404" h="916939">
                <a:moveTo>
                  <a:pt x="227796" y="845357"/>
                </a:moveTo>
                <a:lnTo>
                  <a:pt x="192024" y="858392"/>
                </a:lnTo>
                <a:lnTo>
                  <a:pt x="232545" y="858392"/>
                </a:lnTo>
                <a:lnTo>
                  <a:pt x="227796" y="845357"/>
                </a:lnTo>
                <a:close/>
              </a:path>
              <a:path w="2351404" h="916939">
                <a:moveTo>
                  <a:pt x="2324862" y="0"/>
                </a:moveTo>
                <a:lnTo>
                  <a:pt x="201750" y="773857"/>
                </a:lnTo>
                <a:lnTo>
                  <a:pt x="227796" y="845357"/>
                </a:lnTo>
                <a:lnTo>
                  <a:pt x="2351024" y="71627"/>
                </a:lnTo>
                <a:lnTo>
                  <a:pt x="2324862" y="0"/>
                </a:lnTo>
                <a:close/>
              </a:path>
            </a:pathLst>
          </a:custGeom>
          <a:solidFill>
            <a:srgbClr val="4471C4"/>
          </a:solidFill>
        </p:spPr>
        <p:txBody>
          <a:bodyPr wrap="square" lIns="0" tIns="0" rIns="0" bIns="0" rtlCol="0"/>
          <a:lstStyle/>
          <a:p/>
        </p:txBody>
      </p:sp>
      <p:sp>
        <p:nvSpPr>
          <p:cNvPr id="4" name="object 4"/>
          <p:cNvSpPr txBox="1"/>
          <p:nvPr/>
        </p:nvSpPr>
        <p:spPr>
          <a:xfrm>
            <a:off x="3957954" y="2330958"/>
            <a:ext cx="94805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panose="020F0502020204030204"/>
                <a:cs typeface="Calibri" panose="020F0502020204030204"/>
              </a:rPr>
              <a:t>show</a:t>
            </a:r>
            <a:r>
              <a:rPr sz="1800" b="1" spc="-10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him</a:t>
            </a:r>
            <a:endParaRPr sz="180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521208" y="2359151"/>
            <a:ext cx="2768600" cy="2082800"/>
          </a:xfrm>
          <a:prstGeom prst="rect">
            <a:avLst/>
          </a:prstGeom>
        </p:spPr>
      </p:pic>
      <p:pic>
        <p:nvPicPr>
          <p:cNvPr id="6" name="object 6"/>
          <p:cNvPicPr/>
          <p:nvPr/>
        </p:nvPicPr>
        <p:blipFill>
          <a:blip r:embed="rId2" cstate="print"/>
          <a:stretch>
            <a:fillRect/>
          </a:stretch>
        </p:blipFill>
        <p:spPr>
          <a:xfrm>
            <a:off x="6138671" y="1537716"/>
            <a:ext cx="1769364" cy="1246631"/>
          </a:xfrm>
          <a:prstGeom prst="rect">
            <a:avLst/>
          </a:prstGeom>
        </p:spPr>
      </p:pic>
      <p:pic>
        <p:nvPicPr>
          <p:cNvPr id="7" name="object 7"/>
          <p:cNvPicPr/>
          <p:nvPr/>
        </p:nvPicPr>
        <p:blipFill>
          <a:blip r:embed="rId3" cstate="print"/>
          <a:stretch>
            <a:fillRect/>
          </a:stretch>
        </p:blipFill>
        <p:spPr>
          <a:xfrm>
            <a:off x="6138671" y="2900172"/>
            <a:ext cx="1795272" cy="1127759"/>
          </a:xfrm>
          <a:prstGeom prst="rect">
            <a:avLst/>
          </a:prstGeom>
        </p:spPr>
      </p:pic>
      <p:pic>
        <p:nvPicPr>
          <p:cNvPr id="8" name="object 8"/>
          <p:cNvPicPr/>
          <p:nvPr/>
        </p:nvPicPr>
        <p:blipFill>
          <a:blip r:embed="rId4" cstate="print"/>
          <a:stretch>
            <a:fillRect/>
          </a:stretch>
        </p:blipFill>
        <p:spPr>
          <a:xfrm>
            <a:off x="6629400" y="4340352"/>
            <a:ext cx="1366339" cy="897636"/>
          </a:xfrm>
          <a:prstGeom prst="rect">
            <a:avLst/>
          </a:prstGeom>
        </p:spPr>
      </p:pic>
      <p:pic>
        <p:nvPicPr>
          <p:cNvPr id="9" name="object 9"/>
          <p:cNvPicPr/>
          <p:nvPr/>
        </p:nvPicPr>
        <p:blipFill>
          <a:blip r:embed="rId5" cstate="print"/>
          <a:stretch>
            <a:fillRect/>
          </a:stretch>
        </p:blipFill>
        <p:spPr>
          <a:xfrm>
            <a:off x="6687311" y="5638800"/>
            <a:ext cx="1327403" cy="966216"/>
          </a:xfrm>
          <a:prstGeom prst="rect">
            <a:avLst/>
          </a:prstGeom>
        </p:spPr>
      </p:pic>
      <p:sp>
        <p:nvSpPr>
          <p:cNvPr id="10" name="object 10"/>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1990152" y="1437997"/>
            <a:ext cx="8211696" cy="3982006"/>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Example-2</a:t>
            </a:r>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2138045" y="1900555"/>
            <a:ext cx="7915275" cy="39243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916940"/>
            <a:ext cx="10972800" cy="5209540"/>
          </a:xfrm>
        </p:spPr>
        <p:txBody>
          <a:bodyPr/>
          <a:p>
            <a:pPr algn="just"/>
            <a:r>
              <a:rPr lang="en-US"/>
              <a:t>S0: (0, 0, 0) Most Specific Boundary</a:t>
            </a:r>
            <a:endParaRPr lang="en-US"/>
          </a:p>
          <a:p>
            <a:pPr algn="just"/>
            <a:r>
              <a:rPr lang="en-US"/>
              <a:t>G0: (?,  ?,  ?) Most Generic Boundary</a:t>
            </a:r>
            <a:endParaRPr lang="en-US"/>
          </a:p>
          <a:p>
            <a:pPr algn="just"/>
            <a:r>
              <a:rPr lang="en-US"/>
              <a:t>The first example is negative, the hypothesis at the specific boundary is consistent, hence we retain it, and the hypothesis at the generic boundary is inconsistent hence we write all consistent hypotheses by removing one “?” at a time.</a:t>
            </a:r>
            <a:endParaRPr lang="en-US"/>
          </a:p>
          <a:p>
            <a:pPr algn="just"/>
            <a:r>
              <a:rPr lang="en-US"/>
              <a:t>S1: (0, 0, 0)</a:t>
            </a:r>
            <a:endParaRPr lang="en-US"/>
          </a:p>
          <a:p>
            <a:pPr algn="just"/>
            <a:r>
              <a:rPr lang="en-US"/>
              <a:t>G1: (Small, ?, ?), (?, Blue, ?), (?, ?, Triangle)</a:t>
            </a:r>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963295"/>
            <a:ext cx="10972800" cy="5163185"/>
          </a:xfrm>
        </p:spPr>
        <p:txBody>
          <a:bodyPr/>
          <a:p>
            <a:r>
              <a:rPr lang="en-US" sz="2400"/>
              <a:t>The second example is negative, the hypothesis at the specific boundary is consistent, hence we retain it, and the hypothesis at the generic boundary is inconsistent hence we write all consistent hypotheses by removing one “?” at a time.</a:t>
            </a:r>
            <a:endParaRPr lang="en-US" sz="2400"/>
          </a:p>
          <a:p>
            <a:r>
              <a:rPr lang="en-US" sz="2400"/>
              <a:t>S2: (0, 0, 0)</a:t>
            </a:r>
            <a:endParaRPr lang="en-US" sz="2400"/>
          </a:p>
          <a:p>
            <a:r>
              <a:rPr lang="en-US" sz="2400"/>
              <a:t>G2: (Small, Blue, ?), (Small, ?, Circle), (?, Blue, ?), (Big, ?, Triangle), (?, Blue, Triangle)</a:t>
            </a:r>
            <a:endParaRPr lang="en-US" sz="2400"/>
          </a:p>
          <a:p>
            <a:r>
              <a:rPr lang="en-US" sz="2400"/>
              <a:t>The third example is positive, the hypothesis at the specific boundary is inconsistent, hence we extend the specific boundary, and the consistent hypothesis at the generic boundary is retained and inconsistent hypotheses are removed from the generic boundary.</a:t>
            </a:r>
            <a:endParaRPr lang="en-US"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sz="2800"/>
              <a:t>S3: (Small, Red, Circle)</a:t>
            </a:r>
            <a:endParaRPr lang="en-US" sz="2800"/>
          </a:p>
          <a:p>
            <a:r>
              <a:rPr lang="en-US" sz="2800"/>
              <a:t>G3: (Small, ?, Circle)</a:t>
            </a:r>
            <a:endParaRPr lang="en-US" sz="2800"/>
          </a:p>
          <a:p>
            <a:r>
              <a:rPr lang="en-US" sz="2800"/>
              <a:t>The fourth example is negative, the hypothesis at the specific boundary is consistent, hence we retain it, and the hypothesis at the generic boundary is inconsistent hence we write all consistent hypotheses by removing one “?” at a time.</a:t>
            </a:r>
            <a:endParaRPr lang="en-US" sz="2800"/>
          </a:p>
          <a:p>
            <a:r>
              <a:rPr lang="en-US" sz="2800"/>
              <a:t>S4: (Small, Red, Circle)</a:t>
            </a:r>
            <a:endParaRPr lang="en-US" sz="280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935355"/>
            <a:ext cx="10972800" cy="5191125"/>
          </a:xfrm>
        </p:spPr>
        <p:txBody>
          <a:bodyPr/>
          <a:p>
            <a:r>
              <a:rPr lang="en-US"/>
              <a:t>G4: (Small, ?, Circle)</a:t>
            </a:r>
            <a:endParaRPr lang="en-US"/>
          </a:p>
          <a:p>
            <a:r>
              <a:rPr lang="en-US"/>
              <a:t>The fifth example is positive, the hypothesis at the specific boundary is inconsistent, hence we extend the specific boundary, and the consistent hypothesis at the generic boundary is retained and inconsistent hypotheses are removed from the generic boundary.</a:t>
            </a:r>
            <a:endParaRPr lang="en-US"/>
          </a:p>
          <a:p>
            <a:r>
              <a:rPr lang="en-US"/>
              <a:t>S5: (Small, ?, Circle)</a:t>
            </a:r>
            <a:endParaRPr lang="en-US"/>
          </a:p>
          <a:p>
            <a:r>
              <a:rPr lang="en-US"/>
              <a:t>G5: (Small, ?, Circle)</a:t>
            </a:r>
            <a:endParaRPr lang="en-US"/>
          </a:p>
          <a:p>
            <a:r>
              <a:rPr lang="en-US">
                <a:ln w="22225">
                  <a:solidFill>
                    <a:schemeClr val="accent2"/>
                  </a:solidFill>
                  <a:prstDash val="solid"/>
                </a:ln>
                <a:solidFill>
                  <a:schemeClr val="accent2">
                    <a:lumMod val="40000"/>
                    <a:lumOff val="60000"/>
                  </a:schemeClr>
                </a:solidFill>
                <a:effectLst/>
              </a:rPr>
              <a:t>S: G: (Small, ?, Circle)</a:t>
            </a:r>
            <a:endParaRPr 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Inductive Bias</a:t>
            </a:r>
            <a:endParaRPr lang="en-US"/>
          </a:p>
        </p:txBody>
      </p:sp>
      <p:sp>
        <p:nvSpPr>
          <p:cNvPr id="3" name="Content Placeholder 2"/>
          <p:cNvSpPr>
            <a:spLocks noGrp="1"/>
          </p:cNvSpPr>
          <p:nvPr>
            <p:ph idx="1"/>
          </p:nvPr>
        </p:nvSpPr>
        <p:spPr/>
        <p:txBody>
          <a:bodyPr>
            <a:noAutofit/>
          </a:bodyPr>
          <a:p>
            <a:pPr algn="just"/>
            <a:r>
              <a:rPr lang="en-US" sz="2000">
                <a:sym typeface="+mn-ea"/>
              </a:rPr>
              <a:t>In machine learning, inductive bias refers to the a</a:t>
            </a:r>
            <a:r>
              <a:rPr lang="en-US" sz="2000">
                <a:solidFill>
                  <a:srgbClr val="FF0000"/>
                </a:solidFill>
                <a:sym typeface="+mn-ea"/>
              </a:rPr>
              <a:t>ssumptions or preconceptions that a model</a:t>
            </a:r>
            <a:r>
              <a:rPr lang="en-US" sz="2000">
                <a:sym typeface="+mn-ea"/>
              </a:rPr>
              <a:t> or algorithm makes about the underlying distribution of data.</a:t>
            </a:r>
            <a:endParaRPr lang="en-US" sz="2000"/>
          </a:p>
          <a:p>
            <a:pPr algn="just"/>
            <a:r>
              <a:rPr lang="en-US" sz="2000">
                <a:sym typeface="+mn-ea"/>
              </a:rPr>
              <a:t>These biases can influence the model’s ability to learn from a given dataset and can affect the performance of the model on new, unseen data. A model with too strong of an inductive bias may fail to capture the complexity of the underlying data, while a model with too weak of an inductive bias may overfit the training data.</a:t>
            </a:r>
            <a:endParaRPr lang="en-US" sz="2000"/>
          </a:p>
          <a:p>
            <a:pPr algn="just"/>
            <a:r>
              <a:rPr lang="en-US" sz="2000">
                <a:sym typeface="+mn-ea"/>
              </a:rPr>
              <a:t>There are several ways to describe the inductive bias of a model, including:</a:t>
            </a:r>
            <a:endParaRPr lang="en-US" sz="2000"/>
          </a:p>
          <a:p>
            <a:pPr algn="just"/>
            <a:endParaRPr lang="en-US" sz="2000"/>
          </a:p>
          <a:p>
            <a:pPr algn="just"/>
            <a:r>
              <a:rPr lang="en-US" sz="2000">
                <a:solidFill>
                  <a:srgbClr val="FF0000"/>
                </a:solidFill>
                <a:sym typeface="+mn-ea"/>
              </a:rPr>
              <a:t>the choice of model architecture</a:t>
            </a:r>
            <a:endParaRPr lang="en-US" sz="2000">
              <a:solidFill>
                <a:srgbClr val="FF0000"/>
              </a:solidFill>
            </a:endParaRPr>
          </a:p>
          <a:p>
            <a:pPr algn="just"/>
            <a:r>
              <a:rPr lang="en-US" sz="2000">
                <a:solidFill>
                  <a:srgbClr val="FF0000"/>
                </a:solidFill>
                <a:sym typeface="+mn-ea"/>
              </a:rPr>
              <a:t>the selection of features</a:t>
            </a:r>
            <a:endParaRPr lang="en-US" sz="2000">
              <a:solidFill>
                <a:srgbClr val="FF0000"/>
              </a:solidFill>
            </a:endParaRPr>
          </a:p>
          <a:p>
            <a:pPr algn="just"/>
            <a:r>
              <a:rPr lang="en-US" sz="2000">
                <a:solidFill>
                  <a:srgbClr val="FF0000"/>
                </a:solidFill>
                <a:sym typeface="+mn-ea"/>
              </a:rPr>
              <a:t>the type of regularization applied to the model.</a:t>
            </a:r>
            <a:endParaRPr lang="en-US" sz="2000">
              <a:solidFill>
                <a:srgbClr val="FF0000"/>
              </a:solidFill>
            </a:endParaRPr>
          </a:p>
          <a:p>
            <a:pPr algn="just"/>
            <a:r>
              <a:rPr lang="en-US" sz="2000">
                <a:solidFill>
                  <a:srgbClr val="FF0000"/>
                </a:solidFill>
                <a:effectLst/>
              </a:rPr>
              <a:t>When a child learns to recognize animals, they may start with a bias that animals have four legs. This bias helps them identify a wide range of animals like dogs, cats, cows, etc., but it may fail when confronted with animals like snakes or birds.</a:t>
            </a:r>
            <a:endParaRPr lang="en-US" sz="2000">
              <a:solidFill>
                <a:srgbClr val="FF0000"/>
              </a:solidFill>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775" y="321386"/>
            <a:ext cx="4855210" cy="697230"/>
          </a:xfrm>
          <a:prstGeom prst="rect">
            <a:avLst/>
          </a:prstGeom>
        </p:spPr>
        <p:txBody>
          <a:bodyPr vert="horz" wrap="square" lIns="0" tIns="13335" rIns="0" bIns="0" rtlCol="0">
            <a:spAutoFit/>
          </a:bodyPr>
          <a:lstStyle/>
          <a:p>
            <a:pPr marL="12700">
              <a:lnSpc>
                <a:spcPct val="100000"/>
              </a:lnSpc>
              <a:spcBef>
                <a:spcPts val="105"/>
              </a:spcBef>
            </a:pPr>
            <a:r>
              <a:rPr spc="-25" dirty="0">
                <a:solidFill>
                  <a:srgbClr val="333E50"/>
                </a:solidFill>
              </a:rPr>
              <a:t>Let</a:t>
            </a:r>
            <a:r>
              <a:rPr spc="-90" dirty="0">
                <a:solidFill>
                  <a:srgbClr val="333E50"/>
                </a:solidFill>
              </a:rPr>
              <a:t> </a:t>
            </a:r>
            <a:r>
              <a:rPr spc="-15" dirty="0">
                <a:solidFill>
                  <a:srgbClr val="333E50"/>
                </a:solidFill>
              </a:rPr>
              <a:t>us</a:t>
            </a:r>
            <a:r>
              <a:rPr spc="-75" dirty="0">
                <a:solidFill>
                  <a:srgbClr val="333E50"/>
                </a:solidFill>
              </a:rPr>
              <a:t> </a:t>
            </a:r>
            <a:r>
              <a:rPr spc="-70" dirty="0">
                <a:solidFill>
                  <a:srgbClr val="333E50"/>
                </a:solidFill>
              </a:rPr>
              <a:t>make</a:t>
            </a:r>
            <a:r>
              <a:rPr spc="-125" dirty="0">
                <a:solidFill>
                  <a:srgbClr val="333E50"/>
                </a:solidFill>
              </a:rPr>
              <a:t> </a:t>
            </a:r>
            <a:r>
              <a:rPr spc="-15" dirty="0">
                <a:solidFill>
                  <a:srgbClr val="333E50"/>
                </a:solidFill>
              </a:rPr>
              <a:t>him</a:t>
            </a:r>
            <a:r>
              <a:rPr spc="-145" dirty="0">
                <a:solidFill>
                  <a:srgbClr val="333E50"/>
                </a:solidFill>
              </a:rPr>
              <a:t> </a:t>
            </a:r>
            <a:r>
              <a:rPr spc="-20" dirty="0">
                <a:solidFill>
                  <a:srgbClr val="333E50"/>
                </a:solidFill>
              </a:rPr>
              <a:t>learn</a:t>
            </a:r>
            <a:endParaRPr spc="-20" dirty="0">
              <a:solidFill>
                <a:srgbClr val="333E50"/>
              </a:solidFill>
            </a:endParaRPr>
          </a:p>
        </p:txBody>
      </p:sp>
      <p:sp>
        <p:nvSpPr>
          <p:cNvPr id="3" name="object 3"/>
          <p:cNvSpPr/>
          <p:nvPr/>
        </p:nvSpPr>
        <p:spPr>
          <a:xfrm>
            <a:off x="3520440" y="2323338"/>
            <a:ext cx="2351405" cy="916940"/>
          </a:xfrm>
          <a:custGeom>
            <a:avLst/>
            <a:gdLst/>
            <a:ahLst/>
            <a:cxnLst/>
            <a:rect l="l" t="t" r="r" b="b"/>
            <a:pathLst>
              <a:path w="2351404" h="916939">
                <a:moveTo>
                  <a:pt x="175640" y="702183"/>
                </a:moveTo>
                <a:lnTo>
                  <a:pt x="0" y="887857"/>
                </a:lnTo>
                <a:lnTo>
                  <a:pt x="253873" y="916939"/>
                </a:lnTo>
                <a:lnTo>
                  <a:pt x="232545" y="858392"/>
                </a:lnTo>
                <a:lnTo>
                  <a:pt x="192024" y="858392"/>
                </a:lnTo>
                <a:lnTo>
                  <a:pt x="165988" y="786891"/>
                </a:lnTo>
                <a:lnTo>
                  <a:pt x="201750" y="773857"/>
                </a:lnTo>
                <a:lnTo>
                  <a:pt x="175640" y="702183"/>
                </a:lnTo>
                <a:close/>
              </a:path>
              <a:path w="2351404" h="916939">
                <a:moveTo>
                  <a:pt x="201750" y="773857"/>
                </a:moveTo>
                <a:lnTo>
                  <a:pt x="165988" y="786891"/>
                </a:lnTo>
                <a:lnTo>
                  <a:pt x="192024" y="858392"/>
                </a:lnTo>
                <a:lnTo>
                  <a:pt x="227796" y="845357"/>
                </a:lnTo>
                <a:lnTo>
                  <a:pt x="201750" y="773857"/>
                </a:lnTo>
                <a:close/>
              </a:path>
              <a:path w="2351404" h="916939">
                <a:moveTo>
                  <a:pt x="227796" y="845357"/>
                </a:moveTo>
                <a:lnTo>
                  <a:pt x="192024" y="858392"/>
                </a:lnTo>
                <a:lnTo>
                  <a:pt x="232545" y="858392"/>
                </a:lnTo>
                <a:lnTo>
                  <a:pt x="227796" y="845357"/>
                </a:lnTo>
                <a:close/>
              </a:path>
              <a:path w="2351404" h="916939">
                <a:moveTo>
                  <a:pt x="2324862" y="0"/>
                </a:moveTo>
                <a:lnTo>
                  <a:pt x="201750" y="773857"/>
                </a:lnTo>
                <a:lnTo>
                  <a:pt x="227796" y="845357"/>
                </a:lnTo>
                <a:lnTo>
                  <a:pt x="2351024" y="71627"/>
                </a:lnTo>
                <a:lnTo>
                  <a:pt x="2324862" y="0"/>
                </a:lnTo>
                <a:close/>
              </a:path>
            </a:pathLst>
          </a:custGeom>
          <a:solidFill>
            <a:srgbClr val="4471C4"/>
          </a:solidFill>
        </p:spPr>
        <p:txBody>
          <a:bodyPr wrap="square" lIns="0" tIns="0" rIns="0" bIns="0" rtlCol="0"/>
          <a:lstStyle/>
          <a:p/>
        </p:txBody>
      </p:sp>
      <p:sp>
        <p:nvSpPr>
          <p:cNvPr id="4" name="object 4"/>
          <p:cNvSpPr txBox="1"/>
          <p:nvPr/>
        </p:nvSpPr>
        <p:spPr>
          <a:xfrm>
            <a:off x="3957954" y="2330958"/>
            <a:ext cx="94805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panose="020F0502020204030204"/>
                <a:cs typeface="Calibri" panose="020F0502020204030204"/>
              </a:rPr>
              <a:t>show</a:t>
            </a:r>
            <a:r>
              <a:rPr sz="1800" b="1" spc="-10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him</a:t>
            </a:r>
            <a:endParaRPr sz="180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521208" y="2359151"/>
            <a:ext cx="2768600" cy="2082800"/>
          </a:xfrm>
          <a:prstGeom prst="rect">
            <a:avLst/>
          </a:prstGeom>
        </p:spPr>
      </p:pic>
      <p:pic>
        <p:nvPicPr>
          <p:cNvPr id="6" name="object 6"/>
          <p:cNvPicPr/>
          <p:nvPr/>
        </p:nvPicPr>
        <p:blipFill>
          <a:blip r:embed="rId2" cstate="print"/>
          <a:stretch>
            <a:fillRect/>
          </a:stretch>
        </p:blipFill>
        <p:spPr>
          <a:xfrm>
            <a:off x="6138671" y="1537716"/>
            <a:ext cx="1769364" cy="1246631"/>
          </a:xfrm>
          <a:prstGeom prst="rect">
            <a:avLst/>
          </a:prstGeom>
        </p:spPr>
      </p:pic>
      <p:sp>
        <p:nvSpPr>
          <p:cNvPr id="7" name="object 7"/>
          <p:cNvSpPr txBox="1"/>
          <p:nvPr/>
        </p:nvSpPr>
        <p:spPr>
          <a:xfrm>
            <a:off x="8279383" y="1809750"/>
            <a:ext cx="4140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Calibri" panose="020F0502020204030204"/>
                <a:cs typeface="Calibri" panose="020F0502020204030204"/>
              </a:rPr>
              <a:t>CAR</a:t>
            </a:r>
            <a:endParaRPr sz="1800">
              <a:latin typeface="Calibri" panose="020F0502020204030204"/>
              <a:cs typeface="Calibri" panose="020F0502020204030204"/>
            </a:endParaRPr>
          </a:p>
        </p:txBody>
      </p:sp>
      <p:sp>
        <p:nvSpPr>
          <p:cNvPr id="8" name="object 8"/>
          <p:cNvSpPr txBox="1"/>
          <p:nvPr/>
        </p:nvSpPr>
        <p:spPr>
          <a:xfrm>
            <a:off x="8322691" y="3155060"/>
            <a:ext cx="4140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0000"/>
                </a:solidFill>
                <a:latin typeface="Calibri" panose="020F0502020204030204"/>
                <a:cs typeface="Calibri" panose="020F0502020204030204"/>
              </a:rPr>
              <a:t>CAR</a:t>
            </a:r>
            <a:endParaRPr sz="1800">
              <a:latin typeface="Calibri" panose="020F0502020204030204"/>
              <a:cs typeface="Calibri" panose="020F0502020204030204"/>
            </a:endParaRPr>
          </a:p>
        </p:txBody>
      </p:sp>
      <p:sp>
        <p:nvSpPr>
          <p:cNvPr id="9" name="object 9"/>
          <p:cNvSpPr txBox="1"/>
          <p:nvPr/>
        </p:nvSpPr>
        <p:spPr>
          <a:xfrm>
            <a:off x="8262873" y="4586732"/>
            <a:ext cx="451484"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Calibri" panose="020F0502020204030204"/>
                <a:cs typeface="Calibri" panose="020F0502020204030204"/>
              </a:rPr>
              <a:t>BIKE</a:t>
            </a:r>
            <a:endParaRPr sz="1800">
              <a:latin typeface="Calibri" panose="020F0502020204030204"/>
              <a:cs typeface="Calibri" panose="020F0502020204030204"/>
            </a:endParaRPr>
          </a:p>
        </p:txBody>
      </p:sp>
      <p:pic>
        <p:nvPicPr>
          <p:cNvPr id="10" name="object 10"/>
          <p:cNvPicPr/>
          <p:nvPr/>
        </p:nvPicPr>
        <p:blipFill>
          <a:blip r:embed="rId3" cstate="print"/>
          <a:stretch>
            <a:fillRect/>
          </a:stretch>
        </p:blipFill>
        <p:spPr>
          <a:xfrm>
            <a:off x="6138671" y="2900172"/>
            <a:ext cx="1795272" cy="1127759"/>
          </a:xfrm>
          <a:prstGeom prst="rect">
            <a:avLst/>
          </a:prstGeom>
        </p:spPr>
      </p:pic>
      <p:pic>
        <p:nvPicPr>
          <p:cNvPr id="11" name="object 11"/>
          <p:cNvPicPr/>
          <p:nvPr/>
        </p:nvPicPr>
        <p:blipFill>
          <a:blip r:embed="rId4" cstate="print"/>
          <a:stretch>
            <a:fillRect/>
          </a:stretch>
        </p:blipFill>
        <p:spPr>
          <a:xfrm>
            <a:off x="6629400" y="4340352"/>
            <a:ext cx="1366339" cy="897636"/>
          </a:xfrm>
          <a:prstGeom prst="rect">
            <a:avLst/>
          </a:prstGeom>
        </p:spPr>
      </p:pic>
      <p:pic>
        <p:nvPicPr>
          <p:cNvPr id="12" name="object 12"/>
          <p:cNvPicPr/>
          <p:nvPr/>
        </p:nvPicPr>
        <p:blipFill>
          <a:blip r:embed="rId5" cstate="print"/>
          <a:stretch>
            <a:fillRect/>
          </a:stretch>
        </p:blipFill>
        <p:spPr>
          <a:xfrm>
            <a:off x="6687311" y="5638800"/>
            <a:ext cx="1327403" cy="966216"/>
          </a:xfrm>
          <a:prstGeom prst="rect">
            <a:avLst/>
          </a:prstGeom>
        </p:spPr>
      </p:pic>
      <p:sp>
        <p:nvSpPr>
          <p:cNvPr id="13" name="object 13"/>
          <p:cNvSpPr txBox="1"/>
          <p:nvPr/>
        </p:nvSpPr>
        <p:spPr>
          <a:xfrm>
            <a:off x="8166861" y="5787949"/>
            <a:ext cx="451484"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Calibri" panose="020F0502020204030204"/>
                <a:cs typeface="Calibri" panose="020F0502020204030204"/>
              </a:rPr>
              <a:t>BIKE</a:t>
            </a:r>
            <a:endParaRPr sz="1800">
              <a:latin typeface="Calibri" panose="020F0502020204030204"/>
              <a:cs typeface="Calibri" panose="020F0502020204030204"/>
            </a:endParaRPr>
          </a:p>
        </p:txBody>
      </p:sp>
      <p:sp>
        <p:nvSpPr>
          <p:cNvPr id="14" name="object 14"/>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643" y="242696"/>
            <a:ext cx="7447915" cy="696595"/>
          </a:xfrm>
          <a:prstGeom prst="rect">
            <a:avLst/>
          </a:prstGeom>
        </p:spPr>
        <p:txBody>
          <a:bodyPr vert="horz" wrap="square" lIns="0" tIns="12700" rIns="0" bIns="0" rtlCol="0">
            <a:spAutoFit/>
          </a:bodyPr>
          <a:lstStyle/>
          <a:p>
            <a:pPr marL="12700">
              <a:lnSpc>
                <a:spcPct val="100000"/>
              </a:lnSpc>
              <a:spcBef>
                <a:spcPts val="100"/>
              </a:spcBef>
            </a:pPr>
            <a:r>
              <a:rPr spc="-25" dirty="0">
                <a:solidFill>
                  <a:srgbClr val="333E50"/>
                </a:solidFill>
              </a:rPr>
              <a:t>Let</a:t>
            </a:r>
            <a:r>
              <a:rPr spc="-80" dirty="0">
                <a:solidFill>
                  <a:srgbClr val="333E50"/>
                </a:solidFill>
              </a:rPr>
              <a:t> </a:t>
            </a:r>
            <a:r>
              <a:rPr spc="-20" dirty="0">
                <a:solidFill>
                  <a:srgbClr val="333E50"/>
                </a:solidFill>
              </a:rPr>
              <a:t>us</a:t>
            </a:r>
            <a:r>
              <a:rPr spc="-75" dirty="0">
                <a:solidFill>
                  <a:srgbClr val="333E50"/>
                </a:solidFill>
              </a:rPr>
              <a:t> </a:t>
            </a:r>
            <a:r>
              <a:rPr spc="-20" dirty="0">
                <a:solidFill>
                  <a:srgbClr val="333E50"/>
                </a:solidFill>
              </a:rPr>
              <a:t>ask</a:t>
            </a:r>
            <a:r>
              <a:rPr spc="-80" dirty="0">
                <a:solidFill>
                  <a:srgbClr val="333E50"/>
                </a:solidFill>
              </a:rPr>
              <a:t> </a:t>
            </a:r>
            <a:r>
              <a:rPr spc="-20" dirty="0">
                <a:solidFill>
                  <a:srgbClr val="333E50"/>
                </a:solidFill>
              </a:rPr>
              <a:t>the</a:t>
            </a:r>
            <a:r>
              <a:rPr spc="-90" dirty="0">
                <a:solidFill>
                  <a:srgbClr val="333E50"/>
                </a:solidFill>
              </a:rPr>
              <a:t> </a:t>
            </a:r>
            <a:r>
              <a:rPr spc="-30" dirty="0">
                <a:solidFill>
                  <a:srgbClr val="333E50"/>
                </a:solidFill>
              </a:rPr>
              <a:t>same</a:t>
            </a:r>
            <a:r>
              <a:rPr spc="-95" dirty="0">
                <a:solidFill>
                  <a:srgbClr val="333E50"/>
                </a:solidFill>
              </a:rPr>
              <a:t> </a:t>
            </a:r>
            <a:r>
              <a:rPr spc="-35" dirty="0">
                <a:solidFill>
                  <a:srgbClr val="333E50"/>
                </a:solidFill>
              </a:rPr>
              <a:t>question</a:t>
            </a:r>
            <a:r>
              <a:rPr spc="-114" dirty="0">
                <a:solidFill>
                  <a:srgbClr val="333E50"/>
                </a:solidFill>
              </a:rPr>
              <a:t> </a:t>
            </a:r>
            <a:r>
              <a:rPr spc="-35" dirty="0">
                <a:solidFill>
                  <a:srgbClr val="333E50"/>
                </a:solidFill>
              </a:rPr>
              <a:t>now</a:t>
            </a:r>
            <a:endParaRPr spc="-35" dirty="0">
              <a:solidFill>
                <a:srgbClr val="333E50"/>
              </a:solidFill>
            </a:endParaRPr>
          </a:p>
        </p:txBody>
      </p:sp>
      <p:pic>
        <p:nvPicPr>
          <p:cNvPr id="3" name="object 3"/>
          <p:cNvPicPr/>
          <p:nvPr/>
        </p:nvPicPr>
        <p:blipFill>
          <a:blip r:embed="rId1" cstate="print"/>
          <a:stretch>
            <a:fillRect/>
          </a:stretch>
        </p:blipFill>
        <p:spPr>
          <a:xfrm>
            <a:off x="6074664" y="1051560"/>
            <a:ext cx="1769364" cy="1245108"/>
          </a:xfrm>
          <a:prstGeom prst="rect">
            <a:avLst/>
          </a:prstGeom>
        </p:spPr>
      </p:pic>
      <p:sp>
        <p:nvSpPr>
          <p:cNvPr id="4" name="object 4"/>
          <p:cNvSpPr/>
          <p:nvPr/>
        </p:nvSpPr>
        <p:spPr>
          <a:xfrm>
            <a:off x="3456432" y="1837182"/>
            <a:ext cx="2351405" cy="916940"/>
          </a:xfrm>
          <a:custGeom>
            <a:avLst/>
            <a:gdLst/>
            <a:ahLst/>
            <a:cxnLst/>
            <a:rect l="l" t="t" r="r" b="b"/>
            <a:pathLst>
              <a:path w="2351404" h="916939">
                <a:moveTo>
                  <a:pt x="175640" y="702182"/>
                </a:moveTo>
                <a:lnTo>
                  <a:pt x="0" y="887856"/>
                </a:lnTo>
                <a:lnTo>
                  <a:pt x="253872" y="916939"/>
                </a:lnTo>
                <a:lnTo>
                  <a:pt x="232545" y="858392"/>
                </a:lnTo>
                <a:lnTo>
                  <a:pt x="192023" y="858392"/>
                </a:lnTo>
                <a:lnTo>
                  <a:pt x="165988" y="786891"/>
                </a:lnTo>
                <a:lnTo>
                  <a:pt x="201750" y="773857"/>
                </a:lnTo>
                <a:lnTo>
                  <a:pt x="175640" y="702182"/>
                </a:lnTo>
                <a:close/>
              </a:path>
              <a:path w="2351404" h="916939">
                <a:moveTo>
                  <a:pt x="201750" y="773857"/>
                </a:moveTo>
                <a:lnTo>
                  <a:pt x="165988" y="786891"/>
                </a:lnTo>
                <a:lnTo>
                  <a:pt x="192023" y="858392"/>
                </a:lnTo>
                <a:lnTo>
                  <a:pt x="227796" y="845357"/>
                </a:lnTo>
                <a:lnTo>
                  <a:pt x="201750" y="773857"/>
                </a:lnTo>
                <a:close/>
              </a:path>
              <a:path w="2351404" h="916939">
                <a:moveTo>
                  <a:pt x="227796" y="845357"/>
                </a:moveTo>
                <a:lnTo>
                  <a:pt x="192023" y="858392"/>
                </a:lnTo>
                <a:lnTo>
                  <a:pt x="232545" y="858392"/>
                </a:lnTo>
                <a:lnTo>
                  <a:pt x="227796" y="845357"/>
                </a:lnTo>
                <a:close/>
              </a:path>
              <a:path w="2351404" h="916939">
                <a:moveTo>
                  <a:pt x="2324862" y="0"/>
                </a:moveTo>
                <a:lnTo>
                  <a:pt x="201750" y="773857"/>
                </a:lnTo>
                <a:lnTo>
                  <a:pt x="227796" y="845357"/>
                </a:lnTo>
                <a:lnTo>
                  <a:pt x="2351023" y="71627"/>
                </a:lnTo>
                <a:lnTo>
                  <a:pt x="2324862" y="0"/>
                </a:lnTo>
                <a:close/>
              </a:path>
            </a:pathLst>
          </a:custGeom>
          <a:solidFill>
            <a:srgbClr val="4471C4"/>
          </a:solidFill>
        </p:spPr>
        <p:txBody>
          <a:bodyPr wrap="square" lIns="0" tIns="0" rIns="0" bIns="0" rtlCol="0"/>
          <a:lstStyle/>
          <a:p/>
        </p:txBody>
      </p:sp>
      <p:sp>
        <p:nvSpPr>
          <p:cNvPr id="5" name="object 5"/>
          <p:cNvSpPr txBox="1"/>
          <p:nvPr/>
        </p:nvSpPr>
        <p:spPr>
          <a:xfrm>
            <a:off x="3255390" y="1474978"/>
            <a:ext cx="18973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What</a:t>
            </a:r>
            <a:r>
              <a:rPr sz="1800" b="1" spc="-2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this</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a:t>
            </a:r>
            <a:endParaRPr sz="1800">
              <a:latin typeface="Calibri" panose="020F0502020204030204"/>
              <a:cs typeface="Calibri" panose="020F0502020204030204"/>
            </a:endParaRPr>
          </a:p>
        </p:txBody>
      </p:sp>
      <p:pic>
        <p:nvPicPr>
          <p:cNvPr id="6" name="object 6"/>
          <p:cNvPicPr/>
          <p:nvPr/>
        </p:nvPicPr>
        <p:blipFill>
          <a:blip r:embed="rId2" cstate="print"/>
          <a:stretch>
            <a:fillRect/>
          </a:stretch>
        </p:blipFill>
        <p:spPr>
          <a:xfrm>
            <a:off x="521208" y="2359151"/>
            <a:ext cx="2768600" cy="2082800"/>
          </a:xfrm>
          <a:prstGeom prst="rect">
            <a:avLst/>
          </a:prstGeom>
        </p:spPr>
      </p:pic>
      <p:sp>
        <p:nvSpPr>
          <p:cNvPr id="7" name="object 7"/>
          <p:cNvSpPr txBox="1"/>
          <p:nvPr/>
        </p:nvSpPr>
        <p:spPr>
          <a:xfrm>
            <a:off x="11093957" y="6426809"/>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panose="020F0502020204030204"/>
                <a:cs typeface="Calibri" panose="020F0502020204030204"/>
              </a:rPr>
              <a:t>10</a:t>
            </a:r>
            <a:endParaRPr sz="1200">
              <a:latin typeface="Calibri" panose="020F0502020204030204"/>
              <a:cs typeface="Calibri" panose="020F0502020204030204"/>
            </a:endParaRPr>
          </a:p>
        </p:txBody>
      </p:sp>
      <p:grpSp>
        <p:nvGrpSpPr>
          <p:cNvPr id="8" name="object 8"/>
          <p:cNvGrpSpPr/>
          <p:nvPr/>
        </p:nvGrpSpPr>
        <p:grpSpPr>
          <a:xfrm>
            <a:off x="829055" y="4619244"/>
            <a:ext cx="727075" cy="818515"/>
            <a:chOff x="829055" y="4619244"/>
            <a:chExt cx="727075" cy="818515"/>
          </a:xfrm>
        </p:grpSpPr>
        <p:pic>
          <p:nvPicPr>
            <p:cNvPr id="9" name="object 9"/>
            <p:cNvPicPr/>
            <p:nvPr/>
          </p:nvPicPr>
          <p:blipFill>
            <a:blip r:embed="rId1" cstate="print"/>
            <a:stretch>
              <a:fillRect/>
            </a:stretch>
          </p:blipFill>
          <p:spPr>
            <a:xfrm>
              <a:off x="829055" y="4619244"/>
              <a:ext cx="716280" cy="409956"/>
            </a:xfrm>
            <a:prstGeom prst="rect">
              <a:avLst/>
            </a:prstGeom>
          </p:spPr>
        </p:pic>
        <p:pic>
          <p:nvPicPr>
            <p:cNvPr id="10" name="object 10"/>
            <p:cNvPicPr/>
            <p:nvPr/>
          </p:nvPicPr>
          <p:blipFill>
            <a:blip r:embed="rId3" cstate="print"/>
            <a:stretch>
              <a:fillRect/>
            </a:stretch>
          </p:blipFill>
          <p:spPr>
            <a:xfrm>
              <a:off x="829055" y="5067300"/>
              <a:ext cx="726948" cy="370331"/>
            </a:xfrm>
            <a:prstGeom prst="rect">
              <a:avLst/>
            </a:prstGeom>
          </p:spPr>
        </p:pic>
      </p:grpSp>
      <p:sp>
        <p:nvSpPr>
          <p:cNvPr id="11" name="object 11"/>
          <p:cNvSpPr txBox="1"/>
          <p:nvPr/>
        </p:nvSpPr>
        <p:spPr>
          <a:xfrm>
            <a:off x="1696973" y="4724527"/>
            <a:ext cx="442595" cy="1578610"/>
          </a:xfrm>
          <a:prstGeom prst="rect">
            <a:avLst/>
          </a:prstGeom>
        </p:spPr>
        <p:txBody>
          <a:bodyPr vert="horz" wrap="square" lIns="0" tIns="12065" rIns="0" bIns="0" rtlCol="0">
            <a:spAutoFit/>
          </a:bodyPr>
          <a:lstStyle/>
          <a:p>
            <a:pPr marL="57785">
              <a:lnSpc>
                <a:spcPct val="100000"/>
              </a:lnSpc>
              <a:spcBef>
                <a:spcPts val="95"/>
              </a:spcBef>
            </a:pPr>
            <a:r>
              <a:rPr sz="1600" b="1" spc="-10" dirty="0">
                <a:solidFill>
                  <a:srgbClr val="FF0000"/>
                </a:solidFill>
                <a:latin typeface="Calibri" panose="020F0502020204030204"/>
                <a:cs typeface="Calibri" panose="020F0502020204030204"/>
              </a:rPr>
              <a:t>CAR</a:t>
            </a:r>
            <a:endParaRPr sz="1600">
              <a:latin typeface="Calibri" panose="020F0502020204030204"/>
              <a:cs typeface="Calibri" panose="020F0502020204030204"/>
            </a:endParaRPr>
          </a:p>
          <a:p>
            <a:pPr>
              <a:lnSpc>
                <a:spcPct val="100000"/>
              </a:lnSpc>
              <a:spcBef>
                <a:spcPts val="40"/>
              </a:spcBef>
            </a:pPr>
            <a:endParaRPr sz="1250">
              <a:latin typeface="Calibri" panose="020F0502020204030204"/>
              <a:cs typeface="Calibri" panose="020F0502020204030204"/>
            </a:endParaRPr>
          </a:p>
          <a:p>
            <a:pPr marL="51435" indent="23495">
              <a:lnSpc>
                <a:spcPct val="100000"/>
              </a:lnSpc>
            </a:pPr>
            <a:r>
              <a:rPr sz="1600" b="1" spc="-10" dirty="0">
                <a:solidFill>
                  <a:srgbClr val="FF0000"/>
                </a:solidFill>
                <a:latin typeface="Calibri" panose="020F0502020204030204"/>
                <a:cs typeface="Calibri" panose="020F0502020204030204"/>
              </a:rPr>
              <a:t>CAR</a:t>
            </a:r>
            <a:endParaRPr sz="1600">
              <a:latin typeface="Calibri" panose="020F0502020204030204"/>
              <a:cs typeface="Calibri" panose="020F0502020204030204"/>
            </a:endParaRPr>
          </a:p>
          <a:p>
            <a:pPr marL="12700" marR="5080" indent="38735">
              <a:lnSpc>
                <a:spcPct val="162000"/>
              </a:lnSpc>
              <a:spcBef>
                <a:spcPts val="600"/>
              </a:spcBef>
            </a:pPr>
            <a:r>
              <a:rPr sz="1600" b="1" spc="-5" dirty="0">
                <a:solidFill>
                  <a:srgbClr val="FF0000"/>
                </a:solidFill>
                <a:latin typeface="Calibri" panose="020F0502020204030204"/>
                <a:cs typeface="Calibri" panose="020F0502020204030204"/>
              </a:rPr>
              <a:t>BIKE  BIKE</a:t>
            </a:r>
            <a:endParaRPr sz="1600">
              <a:latin typeface="Calibri" panose="020F0502020204030204"/>
              <a:cs typeface="Calibri" panose="020F0502020204030204"/>
            </a:endParaRPr>
          </a:p>
        </p:txBody>
      </p:sp>
      <p:pic>
        <p:nvPicPr>
          <p:cNvPr id="12" name="object 12"/>
          <p:cNvPicPr/>
          <p:nvPr/>
        </p:nvPicPr>
        <p:blipFill>
          <a:blip r:embed="rId4" cstate="print"/>
          <a:stretch>
            <a:fillRect/>
          </a:stretch>
        </p:blipFill>
        <p:spPr>
          <a:xfrm>
            <a:off x="1028700" y="5541264"/>
            <a:ext cx="551646" cy="295656"/>
          </a:xfrm>
          <a:prstGeom prst="rect">
            <a:avLst/>
          </a:prstGeom>
        </p:spPr>
      </p:pic>
      <p:pic>
        <p:nvPicPr>
          <p:cNvPr id="13" name="object 13"/>
          <p:cNvPicPr/>
          <p:nvPr/>
        </p:nvPicPr>
        <p:blipFill>
          <a:blip r:embed="rId5" cstate="print"/>
          <a:stretch>
            <a:fillRect/>
          </a:stretch>
        </p:blipFill>
        <p:spPr>
          <a:xfrm>
            <a:off x="1051560" y="5967984"/>
            <a:ext cx="536447" cy="318516"/>
          </a:xfrm>
          <a:prstGeom prst="rect">
            <a:avLst/>
          </a:prstGeom>
        </p:spPr>
      </p:pic>
      <p:sp>
        <p:nvSpPr>
          <p:cNvPr id="14" name="object 14"/>
          <p:cNvSpPr txBox="1"/>
          <p:nvPr/>
        </p:nvSpPr>
        <p:spPr>
          <a:xfrm>
            <a:off x="887983" y="6362191"/>
            <a:ext cx="1483360"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panose="020F0502020204030204"/>
                <a:cs typeface="Calibri" panose="020F0502020204030204"/>
              </a:rPr>
              <a:t>Past</a:t>
            </a:r>
            <a:r>
              <a:rPr sz="1800" spc="-65" dirty="0">
                <a:latin typeface="Calibri" panose="020F0502020204030204"/>
                <a:cs typeface="Calibri" panose="020F0502020204030204"/>
              </a:rPr>
              <a:t> </a:t>
            </a:r>
            <a:r>
              <a:rPr sz="1800" spc="-5" dirty="0">
                <a:latin typeface="Calibri" panose="020F0502020204030204"/>
                <a:cs typeface="Calibri" panose="020F0502020204030204"/>
              </a:rPr>
              <a:t>experience</a:t>
            </a:r>
            <a:endParaRPr sz="1800">
              <a:latin typeface="Calibri" panose="020F0502020204030204"/>
              <a:cs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72545" y="3229512"/>
            <a:ext cx="3463925" cy="3301365"/>
          </a:xfrm>
          <a:custGeom>
            <a:avLst/>
            <a:gdLst/>
            <a:ahLst/>
            <a:cxnLst/>
            <a:rect l="l" t="t" r="r" b="b"/>
            <a:pathLst>
              <a:path w="3463925" h="3301365">
                <a:moveTo>
                  <a:pt x="2104468" y="0"/>
                </a:moveTo>
                <a:lnTo>
                  <a:pt x="2063135" y="4671"/>
                </a:lnTo>
                <a:lnTo>
                  <a:pt x="2022681" y="15601"/>
                </a:lnTo>
                <a:lnTo>
                  <a:pt x="1983544" y="32599"/>
                </a:lnTo>
                <a:lnTo>
                  <a:pt x="1946165" y="55473"/>
                </a:lnTo>
                <a:lnTo>
                  <a:pt x="1910983" y="84033"/>
                </a:lnTo>
                <a:lnTo>
                  <a:pt x="1878438" y="118087"/>
                </a:lnTo>
                <a:lnTo>
                  <a:pt x="1848969" y="157444"/>
                </a:lnTo>
                <a:lnTo>
                  <a:pt x="1823017" y="201913"/>
                </a:lnTo>
                <a:lnTo>
                  <a:pt x="1801022" y="251303"/>
                </a:lnTo>
                <a:lnTo>
                  <a:pt x="1778200" y="224196"/>
                </a:lnTo>
                <a:lnTo>
                  <a:pt x="1728459" y="176794"/>
                </a:lnTo>
                <a:lnTo>
                  <a:pt x="1662115" y="132603"/>
                </a:lnTo>
                <a:lnTo>
                  <a:pt x="1621633" y="114183"/>
                </a:lnTo>
                <a:lnTo>
                  <a:pt x="1580553" y="101313"/>
                </a:lnTo>
                <a:lnTo>
                  <a:pt x="1539166" y="93876"/>
                </a:lnTo>
                <a:lnTo>
                  <a:pt x="1497762" y="91758"/>
                </a:lnTo>
                <a:lnTo>
                  <a:pt x="1456631" y="94843"/>
                </a:lnTo>
                <a:lnTo>
                  <a:pt x="1416063" y="103015"/>
                </a:lnTo>
                <a:lnTo>
                  <a:pt x="1376350" y="116159"/>
                </a:lnTo>
                <a:lnTo>
                  <a:pt x="1337781" y="134159"/>
                </a:lnTo>
                <a:lnTo>
                  <a:pt x="1300647" y="156900"/>
                </a:lnTo>
                <a:lnTo>
                  <a:pt x="1265239" y="184266"/>
                </a:lnTo>
                <a:lnTo>
                  <a:pt x="1231846" y="216142"/>
                </a:lnTo>
                <a:lnTo>
                  <a:pt x="1200759" y="252412"/>
                </a:lnTo>
                <a:lnTo>
                  <a:pt x="1172269" y="292960"/>
                </a:lnTo>
                <a:lnTo>
                  <a:pt x="1146665" y="337672"/>
                </a:lnTo>
                <a:lnTo>
                  <a:pt x="1124239" y="386431"/>
                </a:lnTo>
                <a:lnTo>
                  <a:pt x="1078483" y="355351"/>
                </a:lnTo>
                <a:lnTo>
                  <a:pt x="1030923" y="330208"/>
                </a:lnTo>
                <a:lnTo>
                  <a:pt x="981901" y="311090"/>
                </a:lnTo>
                <a:lnTo>
                  <a:pt x="931759" y="298085"/>
                </a:lnTo>
                <a:lnTo>
                  <a:pt x="880840" y="291283"/>
                </a:lnTo>
                <a:lnTo>
                  <a:pt x="829485" y="290772"/>
                </a:lnTo>
                <a:lnTo>
                  <a:pt x="778037" y="296642"/>
                </a:lnTo>
                <a:lnTo>
                  <a:pt x="738234" y="305603"/>
                </a:lnTo>
                <a:lnTo>
                  <a:pt x="699620" y="318149"/>
                </a:lnTo>
                <a:lnTo>
                  <a:pt x="662286" y="334127"/>
                </a:lnTo>
                <a:lnTo>
                  <a:pt x="626320" y="353385"/>
                </a:lnTo>
                <a:lnTo>
                  <a:pt x="591813" y="375769"/>
                </a:lnTo>
                <a:lnTo>
                  <a:pt x="558854" y="401127"/>
                </a:lnTo>
                <a:lnTo>
                  <a:pt x="527532" y="429307"/>
                </a:lnTo>
                <a:lnTo>
                  <a:pt x="497937" y="460155"/>
                </a:lnTo>
                <a:lnTo>
                  <a:pt x="470157" y="493519"/>
                </a:lnTo>
                <a:lnTo>
                  <a:pt x="444284" y="529246"/>
                </a:lnTo>
                <a:lnTo>
                  <a:pt x="420405" y="567184"/>
                </a:lnTo>
                <a:lnTo>
                  <a:pt x="398611" y="607179"/>
                </a:lnTo>
                <a:lnTo>
                  <a:pt x="378991" y="649079"/>
                </a:lnTo>
                <a:lnTo>
                  <a:pt x="361634" y="692732"/>
                </a:lnTo>
                <a:lnTo>
                  <a:pt x="346630" y="737984"/>
                </a:lnTo>
                <a:lnTo>
                  <a:pt x="334068" y="784683"/>
                </a:lnTo>
                <a:lnTo>
                  <a:pt x="324038" y="832676"/>
                </a:lnTo>
                <a:lnTo>
                  <a:pt x="316629" y="881811"/>
                </a:lnTo>
                <a:lnTo>
                  <a:pt x="311931" y="931934"/>
                </a:lnTo>
                <a:lnTo>
                  <a:pt x="310033" y="982893"/>
                </a:lnTo>
                <a:lnTo>
                  <a:pt x="311025" y="1034536"/>
                </a:lnTo>
                <a:lnTo>
                  <a:pt x="314995" y="1086709"/>
                </a:lnTo>
                <a:lnTo>
                  <a:pt x="312074" y="1096996"/>
                </a:lnTo>
                <a:lnTo>
                  <a:pt x="265649" y="1107434"/>
                </a:lnTo>
                <a:lnTo>
                  <a:pt x="221218" y="1125717"/>
                </a:lnTo>
                <a:lnTo>
                  <a:pt x="179309" y="1151400"/>
                </a:lnTo>
                <a:lnTo>
                  <a:pt x="140456" y="1184039"/>
                </a:lnTo>
                <a:lnTo>
                  <a:pt x="105188" y="1223189"/>
                </a:lnTo>
                <a:lnTo>
                  <a:pt x="74037" y="1268406"/>
                </a:lnTo>
                <a:lnTo>
                  <a:pt x="47533" y="1319246"/>
                </a:lnTo>
                <a:lnTo>
                  <a:pt x="29039" y="1366463"/>
                </a:lnTo>
                <a:lnTo>
                  <a:pt x="15132" y="1415109"/>
                </a:lnTo>
                <a:lnTo>
                  <a:pt x="5719" y="1464719"/>
                </a:lnTo>
                <a:lnTo>
                  <a:pt x="706" y="1514825"/>
                </a:lnTo>
                <a:lnTo>
                  <a:pt x="0" y="1564960"/>
                </a:lnTo>
                <a:lnTo>
                  <a:pt x="3506" y="1614656"/>
                </a:lnTo>
                <a:lnTo>
                  <a:pt x="11132" y="1663448"/>
                </a:lnTo>
                <a:lnTo>
                  <a:pt x="22783" y="1710867"/>
                </a:lnTo>
                <a:lnTo>
                  <a:pt x="38367" y="1756446"/>
                </a:lnTo>
                <a:lnTo>
                  <a:pt x="57789" y="1799719"/>
                </a:lnTo>
                <a:lnTo>
                  <a:pt x="80957" y="1840218"/>
                </a:lnTo>
                <a:lnTo>
                  <a:pt x="107776" y="1877476"/>
                </a:lnTo>
                <a:lnTo>
                  <a:pt x="138152" y="1911027"/>
                </a:lnTo>
                <a:lnTo>
                  <a:pt x="171993" y="1940403"/>
                </a:lnTo>
                <a:lnTo>
                  <a:pt x="147389" y="1978416"/>
                </a:lnTo>
                <a:lnTo>
                  <a:pt x="126319" y="2019312"/>
                </a:lnTo>
                <a:lnTo>
                  <a:pt x="108889" y="2062675"/>
                </a:lnTo>
                <a:lnTo>
                  <a:pt x="95206" y="2108091"/>
                </a:lnTo>
                <a:lnTo>
                  <a:pt x="85374" y="2155143"/>
                </a:lnTo>
                <a:lnTo>
                  <a:pt x="79499" y="2203418"/>
                </a:lnTo>
                <a:lnTo>
                  <a:pt x="77688" y="2252499"/>
                </a:lnTo>
                <a:lnTo>
                  <a:pt x="80045" y="2301972"/>
                </a:lnTo>
                <a:lnTo>
                  <a:pt x="87125" y="2353981"/>
                </a:lnTo>
                <a:lnTo>
                  <a:pt x="98536" y="2403531"/>
                </a:lnTo>
                <a:lnTo>
                  <a:pt x="113989" y="2450327"/>
                </a:lnTo>
                <a:lnTo>
                  <a:pt x="133192" y="2494070"/>
                </a:lnTo>
                <a:lnTo>
                  <a:pt x="155854" y="2534464"/>
                </a:lnTo>
                <a:lnTo>
                  <a:pt x="181685" y="2571211"/>
                </a:lnTo>
                <a:lnTo>
                  <a:pt x="210395" y="2604014"/>
                </a:lnTo>
                <a:lnTo>
                  <a:pt x="241691" y="2632577"/>
                </a:lnTo>
                <a:lnTo>
                  <a:pt x="275284" y="2656601"/>
                </a:lnTo>
                <a:lnTo>
                  <a:pt x="310883" y="2675790"/>
                </a:lnTo>
                <a:lnTo>
                  <a:pt x="348197" y="2689847"/>
                </a:lnTo>
                <a:lnTo>
                  <a:pt x="386936" y="2698474"/>
                </a:lnTo>
                <a:lnTo>
                  <a:pt x="426807" y="2701374"/>
                </a:lnTo>
                <a:lnTo>
                  <a:pt x="467522" y="2698250"/>
                </a:lnTo>
                <a:lnTo>
                  <a:pt x="471840" y="2707940"/>
                </a:lnTo>
                <a:lnTo>
                  <a:pt x="498202" y="2760987"/>
                </a:lnTo>
                <a:lnTo>
                  <a:pt x="524447" y="2806262"/>
                </a:lnTo>
                <a:lnTo>
                  <a:pt x="552718" y="2848518"/>
                </a:lnTo>
                <a:lnTo>
                  <a:pt x="582873" y="2887709"/>
                </a:lnTo>
                <a:lnTo>
                  <a:pt x="614766" y="2923789"/>
                </a:lnTo>
                <a:lnTo>
                  <a:pt x="648254" y="2956710"/>
                </a:lnTo>
                <a:lnTo>
                  <a:pt x="683194" y="2986426"/>
                </a:lnTo>
                <a:lnTo>
                  <a:pt x="719442" y="3012891"/>
                </a:lnTo>
                <a:lnTo>
                  <a:pt x="756855" y="3036058"/>
                </a:lnTo>
                <a:lnTo>
                  <a:pt x="795288" y="3055880"/>
                </a:lnTo>
                <a:lnTo>
                  <a:pt x="834599" y="3072311"/>
                </a:lnTo>
                <a:lnTo>
                  <a:pt x="874644" y="3085305"/>
                </a:lnTo>
                <a:lnTo>
                  <a:pt x="915278" y="3094814"/>
                </a:lnTo>
                <a:lnTo>
                  <a:pt x="956360" y="3100792"/>
                </a:lnTo>
                <a:lnTo>
                  <a:pt x="997744" y="3103193"/>
                </a:lnTo>
                <a:lnTo>
                  <a:pt x="1039287" y="3101970"/>
                </a:lnTo>
                <a:lnTo>
                  <a:pt x="1080846" y="3097077"/>
                </a:lnTo>
                <a:lnTo>
                  <a:pt x="1122277" y="3088466"/>
                </a:lnTo>
                <a:lnTo>
                  <a:pt x="1163436" y="3076092"/>
                </a:lnTo>
                <a:lnTo>
                  <a:pt x="1204180" y="3059907"/>
                </a:lnTo>
                <a:lnTo>
                  <a:pt x="1244366" y="3039866"/>
                </a:lnTo>
                <a:lnTo>
                  <a:pt x="1283849" y="3015921"/>
                </a:lnTo>
                <a:lnTo>
                  <a:pt x="1322486" y="2988026"/>
                </a:lnTo>
                <a:lnTo>
                  <a:pt x="1350134" y="3037111"/>
                </a:lnTo>
                <a:lnTo>
                  <a:pt x="1380747" y="3082660"/>
                </a:lnTo>
                <a:lnTo>
                  <a:pt x="1414123" y="3124472"/>
                </a:lnTo>
                <a:lnTo>
                  <a:pt x="1450058" y="3162348"/>
                </a:lnTo>
                <a:lnTo>
                  <a:pt x="1488350" y="3196088"/>
                </a:lnTo>
                <a:lnTo>
                  <a:pt x="1528798" y="3225493"/>
                </a:lnTo>
                <a:lnTo>
                  <a:pt x="1571198" y="3250363"/>
                </a:lnTo>
                <a:lnTo>
                  <a:pt x="1615348" y="3270499"/>
                </a:lnTo>
                <a:lnTo>
                  <a:pt x="1656254" y="3284411"/>
                </a:lnTo>
                <a:lnTo>
                  <a:pt x="1697230" y="3294034"/>
                </a:lnTo>
                <a:lnTo>
                  <a:pt x="1738125" y="3299472"/>
                </a:lnTo>
                <a:lnTo>
                  <a:pt x="1778789" y="3300830"/>
                </a:lnTo>
                <a:lnTo>
                  <a:pt x="1819073" y="3298212"/>
                </a:lnTo>
                <a:lnTo>
                  <a:pt x="1858827" y="3291724"/>
                </a:lnTo>
                <a:lnTo>
                  <a:pt x="1897900" y="3281468"/>
                </a:lnTo>
                <a:lnTo>
                  <a:pt x="1936142" y="3267550"/>
                </a:lnTo>
                <a:lnTo>
                  <a:pt x="1973404" y="3250074"/>
                </a:lnTo>
                <a:lnTo>
                  <a:pt x="2009535" y="3229144"/>
                </a:lnTo>
                <a:lnTo>
                  <a:pt x="2044386" y="3204865"/>
                </a:lnTo>
                <a:lnTo>
                  <a:pt x="2077806" y="3177341"/>
                </a:lnTo>
                <a:lnTo>
                  <a:pt x="2109645" y="3146677"/>
                </a:lnTo>
                <a:lnTo>
                  <a:pt x="2139755" y="3112977"/>
                </a:lnTo>
                <a:lnTo>
                  <a:pt x="2167983" y="3076345"/>
                </a:lnTo>
                <a:lnTo>
                  <a:pt x="2194181" y="3036887"/>
                </a:lnTo>
                <a:lnTo>
                  <a:pt x="2218199" y="2994705"/>
                </a:lnTo>
                <a:lnTo>
                  <a:pt x="2239886" y="2949905"/>
                </a:lnTo>
                <a:lnTo>
                  <a:pt x="2259093" y="2902592"/>
                </a:lnTo>
                <a:lnTo>
                  <a:pt x="2275669" y="2852869"/>
                </a:lnTo>
                <a:lnTo>
                  <a:pt x="2289464" y="2800841"/>
                </a:lnTo>
                <a:lnTo>
                  <a:pt x="2334240" y="2832780"/>
                </a:lnTo>
                <a:lnTo>
                  <a:pt x="2381247" y="2858032"/>
                </a:lnTo>
                <a:lnTo>
                  <a:pt x="2430035" y="2876429"/>
                </a:lnTo>
                <a:lnTo>
                  <a:pt x="2480151" y="2887804"/>
                </a:lnTo>
                <a:lnTo>
                  <a:pt x="2531145" y="2891989"/>
                </a:lnTo>
                <a:lnTo>
                  <a:pt x="2573315" y="2889973"/>
                </a:lnTo>
                <a:lnTo>
                  <a:pt x="2614454" y="2883176"/>
                </a:lnTo>
                <a:lnTo>
                  <a:pt x="2654398" y="2871809"/>
                </a:lnTo>
                <a:lnTo>
                  <a:pt x="2692982" y="2856083"/>
                </a:lnTo>
                <a:lnTo>
                  <a:pt x="2730042" y="2836207"/>
                </a:lnTo>
                <a:lnTo>
                  <a:pt x="2765413" y="2812392"/>
                </a:lnTo>
                <a:lnTo>
                  <a:pt x="2798930" y="2784850"/>
                </a:lnTo>
                <a:lnTo>
                  <a:pt x="2830427" y="2753789"/>
                </a:lnTo>
                <a:lnTo>
                  <a:pt x="2859742" y="2719421"/>
                </a:lnTo>
                <a:lnTo>
                  <a:pt x="2886708" y="2681956"/>
                </a:lnTo>
                <a:lnTo>
                  <a:pt x="2911160" y="2641605"/>
                </a:lnTo>
                <a:lnTo>
                  <a:pt x="2932935" y="2598577"/>
                </a:lnTo>
                <a:lnTo>
                  <a:pt x="2951868" y="2553084"/>
                </a:lnTo>
                <a:lnTo>
                  <a:pt x="2967793" y="2505336"/>
                </a:lnTo>
                <a:lnTo>
                  <a:pt x="2980546" y="2455544"/>
                </a:lnTo>
                <a:lnTo>
                  <a:pt x="2989962" y="2403917"/>
                </a:lnTo>
                <a:lnTo>
                  <a:pt x="2995876" y="2350666"/>
                </a:lnTo>
                <a:lnTo>
                  <a:pt x="2998124" y="2296003"/>
                </a:lnTo>
                <a:lnTo>
                  <a:pt x="3043836" y="2284901"/>
                </a:lnTo>
                <a:lnTo>
                  <a:pt x="3088487" y="2268825"/>
                </a:lnTo>
                <a:lnTo>
                  <a:pt x="3131839" y="2247902"/>
                </a:lnTo>
                <a:lnTo>
                  <a:pt x="3173657" y="2222258"/>
                </a:lnTo>
                <a:lnTo>
                  <a:pt x="3213704" y="2192022"/>
                </a:lnTo>
                <a:lnTo>
                  <a:pt x="3251743" y="2157319"/>
                </a:lnTo>
                <a:lnTo>
                  <a:pt x="3282946" y="2123780"/>
                </a:lnTo>
                <a:lnTo>
                  <a:pt x="3311739" y="2087888"/>
                </a:lnTo>
                <a:lnTo>
                  <a:pt x="3338101" y="2049834"/>
                </a:lnTo>
                <a:lnTo>
                  <a:pt x="3362014" y="2009808"/>
                </a:lnTo>
                <a:lnTo>
                  <a:pt x="3383459" y="1968002"/>
                </a:lnTo>
                <a:lnTo>
                  <a:pt x="3402415" y="1924606"/>
                </a:lnTo>
                <a:lnTo>
                  <a:pt x="3418863" y="1879812"/>
                </a:lnTo>
                <a:lnTo>
                  <a:pt x="3432785" y="1833810"/>
                </a:lnTo>
                <a:lnTo>
                  <a:pt x="3444161" y="1786791"/>
                </a:lnTo>
                <a:lnTo>
                  <a:pt x="3452972" y="1738946"/>
                </a:lnTo>
                <a:lnTo>
                  <a:pt x="3459198" y="1690467"/>
                </a:lnTo>
                <a:lnTo>
                  <a:pt x="3462819" y="1641543"/>
                </a:lnTo>
                <a:lnTo>
                  <a:pt x="3463818" y="1592367"/>
                </a:lnTo>
                <a:lnTo>
                  <a:pt x="3462174" y="1543128"/>
                </a:lnTo>
                <a:lnTo>
                  <a:pt x="3457867" y="1494018"/>
                </a:lnTo>
                <a:lnTo>
                  <a:pt x="3450880" y="1445228"/>
                </a:lnTo>
                <a:lnTo>
                  <a:pt x="3441192" y="1396949"/>
                </a:lnTo>
                <a:lnTo>
                  <a:pt x="3428784" y="1349371"/>
                </a:lnTo>
                <a:lnTo>
                  <a:pt x="3413636" y="1302685"/>
                </a:lnTo>
                <a:lnTo>
                  <a:pt x="3395730" y="1257084"/>
                </a:lnTo>
                <a:lnTo>
                  <a:pt x="3375046" y="1212756"/>
                </a:lnTo>
                <a:lnTo>
                  <a:pt x="3351565" y="1169894"/>
                </a:lnTo>
                <a:lnTo>
                  <a:pt x="3357157" y="1152038"/>
                </a:lnTo>
                <a:lnTo>
                  <a:pt x="3371123" y="1096996"/>
                </a:lnTo>
                <a:lnTo>
                  <a:pt x="3380044" y="1044705"/>
                </a:lnTo>
                <a:lnTo>
                  <a:pt x="3385017" y="992508"/>
                </a:lnTo>
                <a:lnTo>
                  <a:pt x="3386168" y="940690"/>
                </a:lnTo>
                <a:lnTo>
                  <a:pt x="3383622" y="889536"/>
                </a:lnTo>
                <a:lnTo>
                  <a:pt x="3377504" y="839333"/>
                </a:lnTo>
                <a:lnTo>
                  <a:pt x="3367941" y="790365"/>
                </a:lnTo>
                <a:lnTo>
                  <a:pt x="3355059" y="742919"/>
                </a:lnTo>
                <a:lnTo>
                  <a:pt x="3338982" y="697281"/>
                </a:lnTo>
                <a:lnTo>
                  <a:pt x="3319836" y="653736"/>
                </a:lnTo>
                <a:lnTo>
                  <a:pt x="3297747" y="612569"/>
                </a:lnTo>
                <a:lnTo>
                  <a:pt x="3272841" y="574067"/>
                </a:lnTo>
                <a:lnTo>
                  <a:pt x="3245244" y="538515"/>
                </a:lnTo>
                <a:lnTo>
                  <a:pt x="3215080" y="506199"/>
                </a:lnTo>
                <a:lnTo>
                  <a:pt x="3182476" y="477404"/>
                </a:lnTo>
                <a:lnTo>
                  <a:pt x="3147556" y="452416"/>
                </a:lnTo>
                <a:lnTo>
                  <a:pt x="3110448" y="431522"/>
                </a:lnTo>
                <a:lnTo>
                  <a:pt x="3071276" y="415006"/>
                </a:lnTo>
                <a:lnTo>
                  <a:pt x="3062576" y="366407"/>
                </a:lnTo>
                <a:lnTo>
                  <a:pt x="3050285" y="319443"/>
                </a:lnTo>
                <a:lnTo>
                  <a:pt x="3034547" y="274427"/>
                </a:lnTo>
                <a:lnTo>
                  <a:pt x="3015503" y="231673"/>
                </a:lnTo>
                <a:lnTo>
                  <a:pt x="2993295" y="191493"/>
                </a:lnTo>
                <a:lnTo>
                  <a:pt x="2968066" y="154202"/>
                </a:lnTo>
                <a:lnTo>
                  <a:pt x="2939958" y="120112"/>
                </a:lnTo>
                <a:lnTo>
                  <a:pt x="2906159" y="86886"/>
                </a:lnTo>
                <a:lnTo>
                  <a:pt x="2870517" y="59118"/>
                </a:lnTo>
                <a:lnTo>
                  <a:pt x="2833366" y="36772"/>
                </a:lnTo>
                <a:lnTo>
                  <a:pt x="2795042" y="19814"/>
                </a:lnTo>
                <a:lnTo>
                  <a:pt x="2755879" y="8206"/>
                </a:lnTo>
                <a:lnTo>
                  <a:pt x="2716211" y="1915"/>
                </a:lnTo>
                <a:lnTo>
                  <a:pt x="2676372" y="903"/>
                </a:lnTo>
                <a:lnTo>
                  <a:pt x="2636699" y="5137"/>
                </a:lnTo>
                <a:lnTo>
                  <a:pt x="2597524" y="14581"/>
                </a:lnTo>
                <a:lnTo>
                  <a:pt x="2559184" y="29199"/>
                </a:lnTo>
                <a:lnTo>
                  <a:pt x="2522012" y="48955"/>
                </a:lnTo>
                <a:lnTo>
                  <a:pt x="2486343" y="73815"/>
                </a:lnTo>
                <a:lnTo>
                  <a:pt x="2452511" y="103742"/>
                </a:lnTo>
                <a:lnTo>
                  <a:pt x="2420852" y="138702"/>
                </a:lnTo>
                <a:lnTo>
                  <a:pt x="2391699" y="178659"/>
                </a:lnTo>
                <a:lnTo>
                  <a:pt x="2365720" y="139251"/>
                </a:lnTo>
                <a:lnTo>
                  <a:pt x="2336549" y="104094"/>
                </a:lnTo>
                <a:lnTo>
                  <a:pt x="2304474" y="73485"/>
                </a:lnTo>
                <a:lnTo>
                  <a:pt x="2269779" y="47722"/>
                </a:lnTo>
                <a:lnTo>
                  <a:pt x="2229333" y="25448"/>
                </a:lnTo>
                <a:lnTo>
                  <a:pt x="2188006" y="10197"/>
                </a:lnTo>
                <a:lnTo>
                  <a:pt x="2146238" y="1778"/>
                </a:lnTo>
                <a:lnTo>
                  <a:pt x="2104468" y="0"/>
                </a:lnTo>
                <a:close/>
              </a:path>
            </a:pathLst>
          </a:custGeom>
          <a:solidFill>
            <a:srgbClr val="D9D9D9"/>
          </a:solidFill>
        </p:spPr>
        <p:txBody>
          <a:bodyPr wrap="square" lIns="0" tIns="0" rIns="0" bIns="0" rtlCol="0"/>
          <a:lstStyle/>
          <a:p/>
        </p:txBody>
      </p:sp>
      <p:pic>
        <p:nvPicPr>
          <p:cNvPr id="3" name="object 3"/>
          <p:cNvPicPr/>
          <p:nvPr/>
        </p:nvPicPr>
        <p:blipFill>
          <a:blip r:embed="rId1" cstate="print"/>
          <a:stretch>
            <a:fillRect/>
          </a:stretch>
        </p:blipFill>
        <p:spPr>
          <a:xfrm>
            <a:off x="3269741" y="3147695"/>
            <a:ext cx="183261" cy="183260"/>
          </a:xfrm>
          <a:prstGeom prst="rect">
            <a:avLst/>
          </a:prstGeom>
        </p:spPr>
      </p:pic>
      <p:sp>
        <p:nvSpPr>
          <p:cNvPr id="4" name="object 4"/>
          <p:cNvSpPr/>
          <p:nvPr/>
        </p:nvSpPr>
        <p:spPr>
          <a:xfrm>
            <a:off x="4095369" y="3384930"/>
            <a:ext cx="367030" cy="367030"/>
          </a:xfrm>
          <a:custGeom>
            <a:avLst/>
            <a:gdLst/>
            <a:ahLst/>
            <a:cxnLst/>
            <a:rect l="l" t="t" r="r" b="b"/>
            <a:pathLst>
              <a:path w="367029" h="367029">
                <a:moveTo>
                  <a:pt x="183260" y="0"/>
                </a:moveTo>
                <a:lnTo>
                  <a:pt x="134540" y="6545"/>
                </a:lnTo>
                <a:lnTo>
                  <a:pt x="90762" y="25018"/>
                </a:lnTo>
                <a:lnTo>
                  <a:pt x="53673" y="53673"/>
                </a:lnTo>
                <a:lnTo>
                  <a:pt x="25019" y="90762"/>
                </a:lnTo>
                <a:lnTo>
                  <a:pt x="6545" y="134540"/>
                </a:lnTo>
                <a:lnTo>
                  <a:pt x="0" y="183261"/>
                </a:lnTo>
                <a:lnTo>
                  <a:pt x="6545" y="231990"/>
                </a:lnTo>
                <a:lnTo>
                  <a:pt x="25019" y="275792"/>
                </a:lnTo>
                <a:lnTo>
                  <a:pt x="53673" y="312912"/>
                </a:lnTo>
                <a:lnTo>
                  <a:pt x="90762" y="341597"/>
                </a:lnTo>
                <a:lnTo>
                  <a:pt x="134540" y="360093"/>
                </a:lnTo>
                <a:lnTo>
                  <a:pt x="183260" y="366649"/>
                </a:lnTo>
                <a:lnTo>
                  <a:pt x="232034" y="360093"/>
                </a:lnTo>
                <a:lnTo>
                  <a:pt x="275848" y="341597"/>
                </a:lnTo>
                <a:lnTo>
                  <a:pt x="312959" y="312912"/>
                </a:lnTo>
                <a:lnTo>
                  <a:pt x="341625" y="275792"/>
                </a:lnTo>
                <a:lnTo>
                  <a:pt x="360102" y="231990"/>
                </a:lnTo>
                <a:lnTo>
                  <a:pt x="366648" y="183261"/>
                </a:lnTo>
                <a:lnTo>
                  <a:pt x="360102" y="134540"/>
                </a:lnTo>
                <a:lnTo>
                  <a:pt x="341625" y="90762"/>
                </a:lnTo>
                <a:lnTo>
                  <a:pt x="312959" y="53673"/>
                </a:lnTo>
                <a:lnTo>
                  <a:pt x="275848" y="25019"/>
                </a:lnTo>
                <a:lnTo>
                  <a:pt x="232034" y="6545"/>
                </a:lnTo>
                <a:lnTo>
                  <a:pt x="183260" y="0"/>
                </a:lnTo>
                <a:close/>
              </a:path>
            </a:pathLst>
          </a:custGeom>
          <a:solidFill>
            <a:srgbClr val="D9D9D9"/>
          </a:solidFill>
        </p:spPr>
        <p:txBody>
          <a:bodyPr wrap="square" lIns="0" tIns="0" rIns="0" bIns="0" rtlCol="0"/>
          <a:lstStyle/>
          <a:p/>
        </p:txBody>
      </p:sp>
      <p:sp>
        <p:nvSpPr>
          <p:cNvPr id="5" name="object 5"/>
          <p:cNvSpPr/>
          <p:nvPr/>
        </p:nvSpPr>
        <p:spPr>
          <a:xfrm>
            <a:off x="5093589" y="3684015"/>
            <a:ext cx="549910" cy="549910"/>
          </a:xfrm>
          <a:custGeom>
            <a:avLst/>
            <a:gdLst/>
            <a:ahLst/>
            <a:cxnLst/>
            <a:rect l="l" t="t" r="r" b="b"/>
            <a:pathLst>
              <a:path w="549910" h="549910">
                <a:moveTo>
                  <a:pt x="274955" y="0"/>
                </a:moveTo>
                <a:lnTo>
                  <a:pt x="225521" y="4432"/>
                </a:lnTo>
                <a:lnTo>
                  <a:pt x="178998" y="17212"/>
                </a:lnTo>
                <a:lnTo>
                  <a:pt x="136162" y="37559"/>
                </a:lnTo>
                <a:lnTo>
                  <a:pt x="97789" y="64695"/>
                </a:lnTo>
                <a:lnTo>
                  <a:pt x="64653" y="97841"/>
                </a:lnTo>
                <a:lnTo>
                  <a:pt x="37530" y="136219"/>
                </a:lnTo>
                <a:lnTo>
                  <a:pt x="17197" y="179049"/>
                </a:lnTo>
                <a:lnTo>
                  <a:pt x="4428" y="225554"/>
                </a:lnTo>
                <a:lnTo>
                  <a:pt x="0" y="274954"/>
                </a:lnTo>
                <a:lnTo>
                  <a:pt x="4428" y="324388"/>
                </a:lnTo>
                <a:lnTo>
                  <a:pt x="17197" y="370911"/>
                </a:lnTo>
                <a:lnTo>
                  <a:pt x="37530" y="413747"/>
                </a:lnTo>
                <a:lnTo>
                  <a:pt x="64653" y="452120"/>
                </a:lnTo>
                <a:lnTo>
                  <a:pt x="97789" y="485256"/>
                </a:lnTo>
                <a:lnTo>
                  <a:pt x="136162" y="512379"/>
                </a:lnTo>
                <a:lnTo>
                  <a:pt x="178998" y="532712"/>
                </a:lnTo>
                <a:lnTo>
                  <a:pt x="225521" y="545481"/>
                </a:lnTo>
                <a:lnTo>
                  <a:pt x="274955" y="549909"/>
                </a:lnTo>
                <a:lnTo>
                  <a:pt x="324388" y="545481"/>
                </a:lnTo>
                <a:lnTo>
                  <a:pt x="370911" y="532712"/>
                </a:lnTo>
                <a:lnTo>
                  <a:pt x="413747" y="512379"/>
                </a:lnTo>
                <a:lnTo>
                  <a:pt x="452120" y="485256"/>
                </a:lnTo>
                <a:lnTo>
                  <a:pt x="485256" y="452120"/>
                </a:lnTo>
                <a:lnTo>
                  <a:pt x="512379" y="413747"/>
                </a:lnTo>
                <a:lnTo>
                  <a:pt x="532712" y="370911"/>
                </a:lnTo>
                <a:lnTo>
                  <a:pt x="545481" y="324388"/>
                </a:lnTo>
                <a:lnTo>
                  <a:pt x="549910" y="274954"/>
                </a:lnTo>
                <a:lnTo>
                  <a:pt x="545481" y="225554"/>
                </a:lnTo>
                <a:lnTo>
                  <a:pt x="532712" y="179049"/>
                </a:lnTo>
                <a:lnTo>
                  <a:pt x="512379" y="136219"/>
                </a:lnTo>
                <a:lnTo>
                  <a:pt x="485256" y="97841"/>
                </a:lnTo>
                <a:lnTo>
                  <a:pt x="452120" y="64695"/>
                </a:lnTo>
                <a:lnTo>
                  <a:pt x="413747" y="37559"/>
                </a:lnTo>
                <a:lnTo>
                  <a:pt x="370911" y="17212"/>
                </a:lnTo>
                <a:lnTo>
                  <a:pt x="324388" y="4432"/>
                </a:lnTo>
                <a:lnTo>
                  <a:pt x="274955" y="0"/>
                </a:lnTo>
                <a:close/>
              </a:path>
            </a:pathLst>
          </a:custGeom>
          <a:solidFill>
            <a:srgbClr val="D9D9D9"/>
          </a:solidFill>
        </p:spPr>
        <p:txBody>
          <a:bodyPr wrap="square" lIns="0" tIns="0" rIns="0" bIns="0" rtlCol="0"/>
          <a:lstStyle/>
          <a:p/>
        </p:txBody>
      </p:sp>
      <p:sp>
        <p:nvSpPr>
          <p:cNvPr id="6" name="object 6"/>
          <p:cNvSpPr/>
          <p:nvPr/>
        </p:nvSpPr>
        <p:spPr>
          <a:xfrm>
            <a:off x="6172545" y="3229512"/>
            <a:ext cx="3463925" cy="3301365"/>
          </a:xfrm>
          <a:custGeom>
            <a:avLst/>
            <a:gdLst/>
            <a:ahLst/>
            <a:cxnLst/>
            <a:rect l="l" t="t" r="r" b="b"/>
            <a:pathLst>
              <a:path w="3463925" h="3301365">
                <a:moveTo>
                  <a:pt x="314995" y="1086709"/>
                </a:moveTo>
                <a:lnTo>
                  <a:pt x="311025" y="1034536"/>
                </a:lnTo>
                <a:lnTo>
                  <a:pt x="310033" y="982893"/>
                </a:lnTo>
                <a:lnTo>
                  <a:pt x="311931" y="931934"/>
                </a:lnTo>
                <a:lnTo>
                  <a:pt x="316629" y="881811"/>
                </a:lnTo>
                <a:lnTo>
                  <a:pt x="324038" y="832676"/>
                </a:lnTo>
                <a:lnTo>
                  <a:pt x="334068" y="784683"/>
                </a:lnTo>
                <a:lnTo>
                  <a:pt x="346630" y="737984"/>
                </a:lnTo>
                <a:lnTo>
                  <a:pt x="361634" y="692732"/>
                </a:lnTo>
                <a:lnTo>
                  <a:pt x="378991" y="649079"/>
                </a:lnTo>
                <a:lnTo>
                  <a:pt x="398611" y="607179"/>
                </a:lnTo>
                <a:lnTo>
                  <a:pt x="420405" y="567184"/>
                </a:lnTo>
                <a:lnTo>
                  <a:pt x="444284" y="529246"/>
                </a:lnTo>
                <a:lnTo>
                  <a:pt x="470157" y="493519"/>
                </a:lnTo>
                <a:lnTo>
                  <a:pt x="497937" y="460155"/>
                </a:lnTo>
                <a:lnTo>
                  <a:pt x="527532" y="429307"/>
                </a:lnTo>
                <a:lnTo>
                  <a:pt x="558854" y="401127"/>
                </a:lnTo>
                <a:lnTo>
                  <a:pt x="591813" y="375769"/>
                </a:lnTo>
                <a:lnTo>
                  <a:pt x="626320" y="353385"/>
                </a:lnTo>
                <a:lnTo>
                  <a:pt x="662286" y="334127"/>
                </a:lnTo>
                <a:lnTo>
                  <a:pt x="699620" y="318149"/>
                </a:lnTo>
                <a:lnTo>
                  <a:pt x="738234" y="305603"/>
                </a:lnTo>
                <a:lnTo>
                  <a:pt x="778037" y="296642"/>
                </a:lnTo>
                <a:lnTo>
                  <a:pt x="829485" y="290772"/>
                </a:lnTo>
                <a:lnTo>
                  <a:pt x="880840" y="291283"/>
                </a:lnTo>
                <a:lnTo>
                  <a:pt x="931759" y="298085"/>
                </a:lnTo>
                <a:lnTo>
                  <a:pt x="981901" y="311090"/>
                </a:lnTo>
                <a:lnTo>
                  <a:pt x="1030923" y="330208"/>
                </a:lnTo>
                <a:lnTo>
                  <a:pt x="1078483" y="355351"/>
                </a:lnTo>
                <a:lnTo>
                  <a:pt x="1124239" y="386431"/>
                </a:lnTo>
                <a:lnTo>
                  <a:pt x="1146665" y="337672"/>
                </a:lnTo>
                <a:lnTo>
                  <a:pt x="1172269" y="292960"/>
                </a:lnTo>
                <a:lnTo>
                  <a:pt x="1200759" y="252412"/>
                </a:lnTo>
                <a:lnTo>
                  <a:pt x="1231846" y="216142"/>
                </a:lnTo>
                <a:lnTo>
                  <a:pt x="1265239" y="184266"/>
                </a:lnTo>
                <a:lnTo>
                  <a:pt x="1300647" y="156900"/>
                </a:lnTo>
                <a:lnTo>
                  <a:pt x="1337781" y="134159"/>
                </a:lnTo>
                <a:lnTo>
                  <a:pt x="1376350" y="116159"/>
                </a:lnTo>
                <a:lnTo>
                  <a:pt x="1416063" y="103015"/>
                </a:lnTo>
                <a:lnTo>
                  <a:pt x="1456631" y="94843"/>
                </a:lnTo>
                <a:lnTo>
                  <a:pt x="1497762" y="91758"/>
                </a:lnTo>
                <a:lnTo>
                  <a:pt x="1539166" y="93876"/>
                </a:lnTo>
                <a:lnTo>
                  <a:pt x="1580553" y="101313"/>
                </a:lnTo>
                <a:lnTo>
                  <a:pt x="1621633" y="114183"/>
                </a:lnTo>
                <a:lnTo>
                  <a:pt x="1662115" y="132603"/>
                </a:lnTo>
                <a:lnTo>
                  <a:pt x="1701708" y="156688"/>
                </a:lnTo>
                <a:lnTo>
                  <a:pt x="1753984" y="199328"/>
                </a:lnTo>
                <a:lnTo>
                  <a:pt x="1801022" y="251303"/>
                </a:lnTo>
                <a:lnTo>
                  <a:pt x="1823017" y="201913"/>
                </a:lnTo>
                <a:lnTo>
                  <a:pt x="1848969" y="157444"/>
                </a:lnTo>
                <a:lnTo>
                  <a:pt x="1878438" y="118087"/>
                </a:lnTo>
                <a:lnTo>
                  <a:pt x="1910983" y="84033"/>
                </a:lnTo>
                <a:lnTo>
                  <a:pt x="1946165" y="55473"/>
                </a:lnTo>
                <a:lnTo>
                  <a:pt x="1983544" y="32599"/>
                </a:lnTo>
                <a:lnTo>
                  <a:pt x="2022681" y="15601"/>
                </a:lnTo>
                <a:lnTo>
                  <a:pt x="2063135" y="4671"/>
                </a:lnTo>
                <a:lnTo>
                  <a:pt x="2104468" y="0"/>
                </a:lnTo>
                <a:lnTo>
                  <a:pt x="2146238" y="1778"/>
                </a:lnTo>
                <a:lnTo>
                  <a:pt x="2188006" y="10197"/>
                </a:lnTo>
                <a:lnTo>
                  <a:pt x="2229333" y="25448"/>
                </a:lnTo>
                <a:lnTo>
                  <a:pt x="2269779" y="47722"/>
                </a:lnTo>
                <a:lnTo>
                  <a:pt x="2304474" y="73485"/>
                </a:lnTo>
                <a:lnTo>
                  <a:pt x="2336549" y="104094"/>
                </a:lnTo>
                <a:lnTo>
                  <a:pt x="2365720" y="139251"/>
                </a:lnTo>
                <a:lnTo>
                  <a:pt x="2391699" y="178659"/>
                </a:lnTo>
                <a:lnTo>
                  <a:pt x="2420852" y="138702"/>
                </a:lnTo>
                <a:lnTo>
                  <a:pt x="2452511" y="103742"/>
                </a:lnTo>
                <a:lnTo>
                  <a:pt x="2486343" y="73815"/>
                </a:lnTo>
                <a:lnTo>
                  <a:pt x="2522012" y="48955"/>
                </a:lnTo>
                <a:lnTo>
                  <a:pt x="2559184" y="29199"/>
                </a:lnTo>
                <a:lnTo>
                  <a:pt x="2597524" y="14581"/>
                </a:lnTo>
                <a:lnTo>
                  <a:pt x="2636699" y="5137"/>
                </a:lnTo>
                <a:lnTo>
                  <a:pt x="2676372" y="903"/>
                </a:lnTo>
                <a:lnTo>
                  <a:pt x="2716211" y="1915"/>
                </a:lnTo>
                <a:lnTo>
                  <a:pt x="2755879" y="8206"/>
                </a:lnTo>
                <a:lnTo>
                  <a:pt x="2795042" y="19814"/>
                </a:lnTo>
                <a:lnTo>
                  <a:pt x="2833366" y="36772"/>
                </a:lnTo>
                <a:lnTo>
                  <a:pt x="2870517" y="59118"/>
                </a:lnTo>
                <a:lnTo>
                  <a:pt x="2906159" y="86886"/>
                </a:lnTo>
                <a:lnTo>
                  <a:pt x="2939958" y="120112"/>
                </a:lnTo>
                <a:lnTo>
                  <a:pt x="2968066" y="154202"/>
                </a:lnTo>
                <a:lnTo>
                  <a:pt x="2993295" y="191493"/>
                </a:lnTo>
                <a:lnTo>
                  <a:pt x="3015503" y="231673"/>
                </a:lnTo>
                <a:lnTo>
                  <a:pt x="3034547" y="274427"/>
                </a:lnTo>
                <a:lnTo>
                  <a:pt x="3050285" y="319443"/>
                </a:lnTo>
                <a:lnTo>
                  <a:pt x="3062576" y="366407"/>
                </a:lnTo>
                <a:lnTo>
                  <a:pt x="3071276" y="415006"/>
                </a:lnTo>
                <a:lnTo>
                  <a:pt x="3110448" y="431522"/>
                </a:lnTo>
                <a:lnTo>
                  <a:pt x="3147556" y="452416"/>
                </a:lnTo>
                <a:lnTo>
                  <a:pt x="3182476" y="477404"/>
                </a:lnTo>
                <a:lnTo>
                  <a:pt x="3215080" y="506199"/>
                </a:lnTo>
                <a:lnTo>
                  <a:pt x="3245244" y="538515"/>
                </a:lnTo>
                <a:lnTo>
                  <a:pt x="3272841" y="574067"/>
                </a:lnTo>
                <a:lnTo>
                  <a:pt x="3297747" y="612569"/>
                </a:lnTo>
                <a:lnTo>
                  <a:pt x="3319836" y="653736"/>
                </a:lnTo>
                <a:lnTo>
                  <a:pt x="3338982" y="697281"/>
                </a:lnTo>
                <a:lnTo>
                  <a:pt x="3355059" y="742919"/>
                </a:lnTo>
                <a:lnTo>
                  <a:pt x="3367941" y="790365"/>
                </a:lnTo>
                <a:lnTo>
                  <a:pt x="3377504" y="839333"/>
                </a:lnTo>
                <a:lnTo>
                  <a:pt x="3383622" y="889536"/>
                </a:lnTo>
                <a:lnTo>
                  <a:pt x="3386168" y="940690"/>
                </a:lnTo>
                <a:lnTo>
                  <a:pt x="3385017" y="992508"/>
                </a:lnTo>
                <a:lnTo>
                  <a:pt x="3380044" y="1044705"/>
                </a:lnTo>
                <a:lnTo>
                  <a:pt x="3371123" y="1096996"/>
                </a:lnTo>
                <a:lnTo>
                  <a:pt x="3357157" y="1152038"/>
                </a:lnTo>
                <a:lnTo>
                  <a:pt x="3351565" y="1169894"/>
                </a:lnTo>
                <a:lnTo>
                  <a:pt x="3375046" y="1212756"/>
                </a:lnTo>
                <a:lnTo>
                  <a:pt x="3395730" y="1257084"/>
                </a:lnTo>
                <a:lnTo>
                  <a:pt x="3413636" y="1302685"/>
                </a:lnTo>
                <a:lnTo>
                  <a:pt x="3428784" y="1349371"/>
                </a:lnTo>
                <a:lnTo>
                  <a:pt x="3441192" y="1396949"/>
                </a:lnTo>
                <a:lnTo>
                  <a:pt x="3450880" y="1445228"/>
                </a:lnTo>
                <a:lnTo>
                  <a:pt x="3457867" y="1494018"/>
                </a:lnTo>
                <a:lnTo>
                  <a:pt x="3462174" y="1543128"/>
                </a:lnTo>
                <a:lnTo>
                  <a:pt x="3463818" y="1592367"/>
                </a:lnTo>
                <a:lnTo>
                  <a:pt x="3462819" y="1641543"/>
                </a:lnTo>
                <a:lnTo>
                  <a:pt x="3459198" y="1690467"/>
                </a:lnTo>
                <a:lnTo>
                  <a:pt x="3452972" y="1738946"/>
                </a:lnTo>
                <a:lnTo>
                  <a:pt x="3444161" y="1786791"/>
                </a:lnTo>
                <a:lnTo>
                  <a:pt x="3432785" y="1833810"/>
                </a:lnTo>
                <a:lnTo>
                  <a:pt x="3418863" y="1879812"/>
                </a:lnTo>
                <a:lnTo>
                  <a:pt x="3402415" y="1924606"/>
                </a:lnTo>
                <a:lnTo>
                  <a:pt x="3383459" y="1968002"/>
                </a:lnTo>
                <a:lnTo>
                  <a:pt x="3362014" y="2009808"/>
                </a:lnTo>
                <a:lnTo>
                  <a:pt x="3338101" y="2049834"/>
                </a:lnTo>
                <a:lnTo>
                  <a:pt x="3311739" y="2087888"/>
                </a:lnTo>
                <a:lnTo>
                  <a:pt x="3282946" y="2123780"/>
                </a:lnTo>
                <a:lnTo>
                  <a:pt x="3251743" y="2157319"/>
                </a:lnTo>
                <a:lnTo>
                  <a:pt x="3213704" y="2192022"/>
                </a:lnTo>
                <a:lnTo>
                  <a:pt x="3173657" y="2222258"/>
                </a:lnTo>
                <a:lnTo>
                  <a:pt x="3131839" y="2247902"/>
                </a:lnTo>
                <a:lnTo>
                  <a:pt x="3088487" y="2268825"/>
                </a:lnTo>
                <a:lnTo>
                  <a:pt x="3043836" y="2284901"/>
                </a:lnTo>
                <a:lnTo>
                  <a:pt x="2998124" y="2296003"/>
                </a:lnTo>
                <a:lnTo>
                  <a:pt x="2995876" y="2350666"/>
                </a:lnTo>
                <a:lnTo>
                  <a:pt x="2989962" y="2403917"/>
                </a:lnTo>
                <a:lnTo>
                  <a:pt x="2980546" y="2455544"/>
                </a:lnTo>
                <a:lnTo>
                  <a:pt x="2967793" y="2505336"/>
                </a:lnTo>
                <a:lnTo>
                  <a:pt x="2951868" y="2553084"/>
                </a:lnTo>
                <a:lnTo>
                  <a:pt x="2932935" y="2598577"/>
                </a:lnTo>
                <a:lnTo>
                  <a:pt x="2911160" y="2641605"/>
                </a:lnTo>
                <a:lnTo>
                  <a:pt x="2886708" y="2681956"/>
                </a:lnTo>
                <a:lnTo>
                  <a:pt x="2859742" y="2719421"/>
                </a:lnTo>
                <a:lnTo>
                  <a:pt x="2830427" y="2753789"/>
                </a:lnTo>
                <a:lnTo>
                  <a:pt x="2798930" y="2784850"/>
                </a:lnTo>
                <a:lnTo>
                  <a:pt x="2765413" y="2812392"/>
                </a:lnTo>
                <a:lnTo>
                  <a:pt x="2730042" y="2836207"/>
                </a:lnTo>
                <a:lnTo>
                  <a:pt x="2692982" y="2856083"/>
                </a:lnTo>
                <a:lnTo>
                  <a:pt x="2654398" y="2871809"/>
                </a:lnTo>
                <a:lnTo>
                  <a:pt x="2614454" y="2883176"/>
                </a:lnTo>
                <a:lnTo>
                  <a:pt x="2573315" y="2889973"/>
                </a:lnTo>
                <a:lnTo>
                  <a:pt x="2531145" y="2891989"/>
                </a:lnTo>
                <a:lnTo>
                  <a:pt x="2480151" y="2887804"/>
                </a:lnTo>
                <a:lnTo>
                  <a:pt x="2430035" y="2876429"/>
                </a:lnTo>
                <a:lnTo>
                  <a:pt x="2381247" y="2858032"/>
                </a:lnTo>
                <a:lnTo>
                  <a:pt x="2334240" y="2832780"/>
                </a:lnTo>
                <a:lnTo>
                  <a:pt x="2289464" y="2800841"/>
                </a:lnTo>
                <a:lnTo>
                  <a:pt x="2275669" y="2852869"/>
                </a:lnTo>
                <a:lnTo>
                  <a:pt x="2259093" y="2902592"/>
                </a:lnTo>
                <a:lnTo>
                  <a:pt x="2239886" y="2949905"/>
                </a:lnTo>
                <a:lnTo>
                  <a:pt x="2218199" y="2994705"/>
                </a:lnTo>
                <a:lnTo>
                  <a:pt x="2194181" y="3036887"/>
                </a:lnTo>
                <a:lnTo>
                  <a:pt x="2167983" y="3076345"/>
                </a:lnTo>
                <a:lnTo>
                  <a:pt x="2139755" y="3112977"/>
                </a:lnTo>
                <a:lnTo>
                  <a:pt x="2109645" y="3146677"/>
                </a:lnTo>
                <a:lnTo>
                  <a:pt x="2077806" y="3177341"/>
                </a:lnTo>
                <a:lnTo>
                  <a:pt x="2044386" y="3204865"/>
                </a:lnTo>
                <a:lnTo>
                  <a:pt x="2009535" y="3229144"/>
                </a:lnTo>
                <a:lnTo>
                  <a:pt x="1973404" y="3250074"/>
                </a:lnTo>
                <a:lnTo>
                  <a:pt x="1936142" y="3267550"/>
                </a:lnTo>
                <a:lnTo>
                  <a:pt x="1897900" y="3281468"/>
                </a:lnTo>
                <a:lnTo>
                  <a:pt x="1858827" y="3291724"/>
                </a:lnTo>
                <a:lnTo>
                  <a:pt x="1819073" y="3298212"/>
                </a:lnTo>
                <a:lnTo>
                  <a:pt x="1778789" y="3300830"/>
                </a:lnTo>
                <a:lnTo>
                  <a:pt x="1738125" y="3299472"/>
                </a:lnTo>
                <a:lnTo>
                  <a:pt x="1697230" y="3294034"/>
                </a:lnTo>
                <a:lnTo>
                  <a:pt x="1656254" y="3284411"/>
                </a:lnTo>
                <a:lnTo>
                  <a:pt x="1615348" y="3270499"/>
                </a:lnTo>
                <a:lnTo>
                  <a:pt x="1571198" y="3250363"/>
                </a:lnTo>
                <a:lnTo>
                  <a:pt x="1528798" y="3225493"/>
                </a:lnTo>
                <a:lnTo>
                  <a:pt x="1488350" y="3196088"/>
                </a:lnTo>
                <a:lnTo>
                  <a:pt x="1450058" y="3162348"/>
                </a:lnTo>
                <a:lnTo>
                  <a:pt x="1414123" y="3124472"/>
                </a:lnTo>
                <a:lnTo>
                  <a:pt x="1380747" y="3082660"/>
                </a:lnTo>
                <a:lnTo>
                  <a:pt x="1350134" y="3037111"/>
                </a:lnTo>
                <a:lnTo>
                  <a:pt x="1322486" y="2988026"/>
                </a:lnTo>
                <a:lnTo>
                  <a:pt x="1283849" y="3015921"/>
                </a:lnTo>
                <a:lnTo>
                  <a:pt x="1244366" y="3039866"/>
                </a:lnTo>
                <a:lnTo>
                  <a:pt x="1204180" y="3059907"/>
                </a:lnTo>
                <a:lnTo>
                  <a:pt x="1163436" y="3076092"/>
                </a:lnTo>
                <a:lnTo>
                  <a:pt x="1122277" y="3088466"/>
                </a:lnTo>
                <a:lnTo>
                  <a:pt x="1080846" y="3097077"/>
                </a:lnTo>
                <a:lnTo>
                  <a:pt x="1039287" y="3101970"/>
                </a:lnTo>
                <a:lnTo>
                  <a:pt x="997744" y="3103193"/>
                </a:lnTo>
                <a:lnTo>
                  <a:pt x="956360" y="3100792"/>
                </a:lnTo>
                <a:lnTo>
                  <a:pt x="915278" y="3094814"/>
                </a:lnTo>
                <a:lnTo>
                  <a:pt x="874644" y="3085305"/>
                </a:lnTo>
                <a:lnTo>
                  <a:pt x="834599" y="3072311"/>
                </a:lnTo>
                <a:lnTo>
                  <a:pt x="795288" y="3055880"/>
                </a:lnTo>
                <a:lnTo>
                  <a:pt x="756855" y="3036058"/>
                </a:lnTo>
                <a:lnTo>
                  <a:pt x="719442" y="3012891"/>
                </a:lnTo>
                <a:lnTo>
                  <a:pt x="683194" y="2986426"/>
                </a:lnTo>
                <a:lnTo>
                  <a:pt x="648254" y="2956710"/>
                </a:lnTo>
                <a:lnTo>
                  <a:pt x="614766" y="2923789"/>
                </a:lnTo>
                <a:lnTo>
                  <a:pt x="582873" y="2887709"/>
                </a:lnTo>
                <a:lnTo>
                  <a:pt x="552718" y="2848518"/>
                </a:lnTo>
                <a:lnTo>
                  <a:pt x="524447" y="2806262"/>
                </a:lnTo>
                <a:lnTo>
                  <a:pt x="498202" y="2760987"/>
                </a:lnTo>
                <a:lnTo>
                  <a:pt x="474126" y="2712741"/>
                </a:lnTo>
                <a:lnTo>
                  <a:pt x="467522" y="2698250"/>
                </a:lnTo>
                <a:lnTo>
                  <a:pt x="426807" y="2701374"/>
                </a:lnTo>
                <a:lnTo>
                  <a:pt x="386936" y="2698474"/>
                </a:lnTo>
                <a:lnTo>
                  <a:pt x="348197" y="2689847"/>
                </a:lnTo>
                <a:lnTo>
                  <a:pt x="310883" y="2675790"/>
                </a:lnTo>
                <a:lnTo>
                  <a:pt x="275284" y="2656601"/>
                </a:lnTo>
                <a:lnTo>
                  <a:pt x="241691" y="2632577"/>
                </a:lnTo>
                <a:lnTo>
                  <a:pt x="210395" y="2604014"/>
                </a:lnTo>
                <a:lnTo>
                  <a:pt x="181685" y="2571211"/>
                </a:lnTo>
                <a:lnTo>
                  <a:pt x="155854" y="2534464"/>
                </a:lnTo>
                <a:lnTo>
                  <a:pt x="133192" y="2494070"/>
                </a:lnTo>
                <a:lnTo>
                  <a:pt x="113989" y="2450327"/>
                </a:lnTo>
                <a:lnTo>
                  <a:pt x="98536" y="2403531"/>
                </a:lnTo>
                <a:lnTo>
                  <a:pt x="87125" y="2353981"/>
                </a:lnTo>
                <a:lnTo>
                  <a:pt x="80045" y="2301972"/>
                </a:lnTo>
                <a:lnTo>
                  <a:pt x="77688" y="2252499"/>
                </a:lnTo>
                <a:lnTo>
                  <a:pt x="79499" y="2203418"/>
                </a:lnTo>
                <a:lnTo>
                  <a:pt x="85374" y="2155143"/>
                </a:lnTo>
                <a:lnTo>
                  <a:pt x="95206" y="2108091"/>
                </a:lnTo>
                <a:lnTo>
                  <a:pt x="108889" y="2062675"/>
                </a:lnTo>
                <a:lnTo>
                  <a:pt x="126319" y="2019312"/>
                </a:lnTo>
                <a:lnTo>
                  <a:pt x="147389" y="1978416"/>
                </a:lnTo>
                <a:lnTo>
                  <a:pt x="171993" y="1940403"/>
                </a:lnTo>
                <a:lnTo>
                  <a:pt x="138152" y="1911027"/>
                </a:lnTo>
                <a:lnTo>
                  <a:pt x="107776" y="1877476"/>
                </a:lnTo>
                <a:lnTo>
                  <a:pt x="80957" y="1840218"/>
                </a:lnTo>
                <a:lnTo>
                  <a:pt x="57789" y="1799719"/>
                </a:lnTo>
                <a:lnTo>
                  <a:pt x="38367" y="1756446"/>
                </a:lnTo>
                <a:lnTo>
                  <a:pt x="22783" y="1710867"/>
                </a:lnTo>
                <a:lnTo>
                  <a:pt x="11132" y="1663448"/>
                </a:lnTo>
                <a:lnTo>
                  <a:pt x="3506" y="1614656"/>
                </a:lnTo>
                <a:lnTo>
                  <a:pt x="0" y="1564960"/>
                </a:lnTo>
                <a:lnTo>
                  <a:pt x="706" y="1514825"/>
                </a:lnTo>
                <a:lnTo>
                  <a:pt x="5719" y="1464719"/>
                </a:lnTo>
                <a:lnTo>
                  <a:pt x="15132" y="1415109"/>
                </a:lnTo>
                <a:lnTo>
                  <a:pt x="29039" y="1366463"/>
                </a:lnTo>
                <a:lnTo>
                  <a:pt x="47533" y="1319246"/>
                </a:lnTo>
                <a:lnTo>
                  <a:pt x="74037" y="1268406"/>
                </a:lnTo>
                <a:lnTo>
                  <a:pt x="105188" y="1223189"/>
                </a:lnTo>
                <a:lnTo>
                  <a:pt x="140456" y="1184039"/>
                </a:lnTo>
                <a:lnTo>
                  <a:pt x="179309" y="1151400"/>
                </a:lnTo>
                <a:lnTo>
                  <a:pt x="221218" y="1125717"/>
                </a:lnTo>
                <a:lnTo>
                  <a:pt x="265649" y="1107434"/>
                </a:lnTo>
                <a:lnTo>
                  <a:pt x="312074" y="1096996"/>
                </a:lnTo>
                <a:lnTo>
                  <a:pt x="314995" y="1086709"/>
                </a:lnTo>
                <a:close/>
              </a:path>
            </a:pathLst>
          </a:custGeom>
          <a:ln w="12700">
            <a:solidFill>
              <a:srgbClr val="2E528F"/>
            </a:solidFill>
          </a:ln>
        </p:spPr>
        <p:txBody>
          <a:bodyPr wrap="square" lIns="0" tIns="0" rIns="0" bIns="0" rtlCol="0"/>
          <a:lstStyle/>
          <a:p/>
        </p:txBody>
      </p:sp>
      <p:pic>
        <p:nvPicPr>
          <p:cNvPr id="7" name="object 7"/>
          <p:cNvPicPr/>
          <p:nvPr/>
        </p:nvPicPr>
        <p:blipFill>
          <a:blip r:embed="rId2" cstate="print"/>
          <a:stretch>
            <a:fillRect/>
          </a:stretch>
        </p:blipFill>
        <p:spPr>
          <a:xfrm>
            <a:off x="3263391" y="3141345"/>
            <a:ext cx="195961" cy="195960"/>
          </a:xfrm>
          <a:prstGeom prst="rect">
            <a:avLst/>
          </a:prstGeom>
        </p:spPr>
      </p:pic>
      <p:sp>
        <p:nvSpPr>
          <p:cNvPr id="8" name="object 8"/>
          <p:cNvSpPr/>
          <p:nvPr/>
        </p:nvSpPr>
        <p:spPr>
          <a:xfrm>
            <a:off x="4095369" y="3384930"/>
            <a:ext cx="367030" cy="367030"/>
          </a:xfrm>
          <a:custGeom>
            <a:avLst/>
            <a:gdLst/>
            <a:ahLst/>
            <a:cxnLst/>
            <a:rect l="l" t="t" r="r" b="b"/>
            <a:pathLst>
              <a:path w="367029" h="367029">
                <a:moveTo>
                  <a:pt x="366648" y="183261"/>
                </a:moveTo>
                <a:lnTo>
                  <a:pt x="360102" y="231990"/>
                </a:lnTo>
                <a:lnTo>
                  <a:pt x="341625" y="275792"/>
                </a:lnTo>
                <a:lnTo>
                  <a:pt x="312959" y="312912"/>
                </a:lnTo>
                <a:lnTo>
                  <a:pt x="275848" y="341597"/>
                </a:lnTo>
                <a:lnTo>
                  <a:pt x="232034" y="360093"/>
                </a:lnTo>
                <a:lnTo>
                  <a:pt x="183260" y="366649"/>
                </a:lnTo>
                <a:lnTo>
                  <a:pt x="134540" y="360093"/>
                </a:lnTo>
                <a:lnTo>
                  <a:pt x="90762" y="341597"/>
                </a:lnTo>
                <a:lnTo>
                  <a:pt x="53673" y="312912"/>
                </a:lnTo>
                <a:lnTo>
                  <a:pt x="25019" y="275792"/>
                </a:lnTo>
                <a:lnTo>
                  <a:pt x="6545" y="231990"/>
                </a:lnTo>
                <a:lnTo>
                  <a:pt x="0" y="183261"/>
                </a:lnTo>
                <a:lnTo>
                  <a:pt x="6545" y="134540"/>
                </a:lnTo>
                <a:lnTo>
                  <a:pt x="25019" y="90762"/>
                </a:lnTo>
                <a:lnTo>
                  <a:pt x="53673" y="53673"/>
                </a:lnTo>
                <a:lnTo>
                  <a:pt x="90762" y="25018"/>
                </a:lnTo>
                <a:lnTo>
                  <a:pt x="134540" y="6545"/>
                </a:lnTo>
                <a:lnTo>
                  <a:pt x="183260" y="0"/>
                </a:lnTo>
                <a:lnTo>
                  <a:pt x="232034" y="6545"/>
                </a:lnTo>
                <a:lnTo>
                  <a:pt x="275848" y="25019"/>
                </a:lnTo>
                <a:lnTo>
                  <a:pt x="312959" y="53673"/>
                </a:lnTo>
                <a:lnTo>
                  <a:pt x="341625" y="90762"/>
                </a:lnTo>
                <a:lnTo>
                  <a:pt x="360102" y="134540"/>
                </a:lnTo>
                <a:lnTo>
                  <a:pt x="366648" y="183261"/>
                </a:lnTo>
                <a:close/>
              </a:path>
            </a:pathLst>
          </a:custGeom>
          <a:ln w="12700">
            <a:solidFill>
              <a:srgbClr val="2E528F"/>
            </a:solidFill>
          </a:ln>
        </p:spPr>
        <p:txBody>
          <a:bodyPr wrap="square" lIns="0" tIns="0" rIns="0" bIns="0" rtlCol="0"/>
          <a:lstStyle/>
          <a:p/>
        </p:txBody>
      </p:sp>
      <p:sp>
        <p:nvSpPr>
          <p:cNvPr id="9" name="object 9"/>
          <p:cNvSpPr/>
          <p:nvPr/>
        </p:nvSpPr>
        <p:spPr>
          <a:xfrm>
            <a:off x="5093589" y="3684015"/>
            <a:ext cx="549910" cy="549910"/>
          </a:xfrm>
          <a:custGeom>
            <a:avLst/>
            <a:gdLst/>
            <a:ahLst/>
            <a:cxnLst/>
            <a:rect l="l" t="t" r="r" b="b"/>
            <a:pathLst>
              <a:path w="549910" h="549910">
                <a:moveTo>
                  <a:pt x="549910" y="274954"/>
                </a:moveTo>
                <a:lnTo>
                  <a:pt x="545481" y="324388"/>
                </a:lnTo>
                <a:lnTo>
                  <a:pt x="532712" y="370911"/>
                </a:lnTo>
                <a:lnTo>
                  <a:pt x="512379" y="413747"/>
                </a:lnTo>
                <a:lnTo>
                  <a:pt x="485256" y="452120"/>
                </a:lnTo>
                <a:lnTo>
                  <a:pt x="452120" y="485256"/>
                </a:lnTo>
                <a:lnTo>
                  <a:pt x="413747" y="512379"/>
                </a:lnTo>
                <a:lnTo>
                  <a:pt x="370911" y="532712"/>
                </a:lnTo>
                <a:lnTo>
                  <a:pt x="324388" y="545481"/>
                </a:lnTo>
                <a:lnTo>
                  <a:pt x="274955" y="549909"/>
                </a:lnTo>
                <a:lnTo>
                  <a:pt x="225521" y="545481"/>
                </a:lnTo>
                <a:lnTo>
                  <a:pt x="178998" y="532712"/>
                </a:lnTo>
                <a:lnTo>
                  <a:pt x="136162" y="512379"/>
                </a:lnTo>
                <a:lnTo>
                  <a:pt x="97789" y="485256"/>
                </a:lnTo>
                <a:lnTo>
                  <a:pt x="64653" y="452120"/>
                </a:lnTo>
                <a:lnTo>
                  <a:pt x="37530" y="413747"/>
                </a:lnTo>
                <a:lnTo>
                  <a:pt x="17197" y="370911"/>
                </a:lnTo>
                <a:lnTo>
                  <a:pt x="4428" y="324388"/>
                </a:lnTo>
                <a:lnTo>
                  <a:pt x="0" y="274954"/>
                </a:lnTo>
                <a:lnTo>
                  <a:pt x="4428" y="225554"/>
                </a:lnTo>
                <a:lnTo>
                  <a:pt x="17197" y="179049"/>
                </a:lnTo>
                <a:lnTo>
                  <a:pt x="37530" y="136219"/>
                </a:lnTo>
                <a:lnTo>
                  <a:pt x="64653" y="97841"/>
                </a:lnTo>
                <a:lnTo>
                  <a:pt x="97789" y="64695"/>
                </a:lnTo>
                <a:lnTo>
                  <a:pt x="136162" y="37559"/>
                </a:lnTo>
                <a:lnTo>
                  <a:pt x="178998" y="17212"/>
                </a:lnTo>
                <a:lnTo>
                  <a:pt x="225521" y="4432"/>
                </a:lnTo>
                <a:lnTo>
                  <a:pt x="274955" y="0"/>
                </a:lnTo>
                <a:lnTo>
                  <a:pt x="324388" y="4432"/>
                </a:lnTo>
                <a:lnTo>
                  <a:pt x="370911" y="17212"/>
                </a:lnTo>
                <a:lnTo>
                  <a:pt x="413747" y="37559"/>
                </a:lnTo>
                <a:lnTo>
                  <a:pt x="452120" y="64695"/>
                </a:lnTo>
                <a:lnTo>
                  <a:pt x="485256" y="97841"/>
                </a:lnTo>
                <a:lnTo>
                  <a:pt x="512379" y="136219"/>
                </a:lnTo>
                <a:lnTo>
                  <a:pt x="532712" y="179049"/>
                </a:lnTo>
                <a:lnTo>
                  <a:pt x="545481" y="225554"/>
                </a:lnTo>
                <a:lnTo>
                  <a:pt x="549910" y="274954"/>
                </a:lnTo>
                <a:close/>
              </a:path>
            </a:pathLst>
          </a:custGeom>
          <a:ln w="12700">
            <a:solidFill>
              <a:srgbClr val="2E528F"/>
            </a:solidFill>
          </a:ln>
        </p:spPr>
        <p:txBody>
          <a:bodyPr wrap="square" lIns="0" tIns="0" rIns="0" bIns="0" rtlCol="0"/>
          <a:lstStyle/>
          <a:p/>
        </p:txBody>
      </p:sp>
      <p:sp>
        <p:nvSpPr>
          <p:cNvPr id="10" name="object 10"/>
          <p:cNvSpPr/>
          <p:nvPr/>
        </p:nvSpPr>
        <p:spPr>
          <a:xfrm>
            <a:off x="6348221" y="5157089"/>
            <a:ext cx="203200" cy="61594"/>
          </a:xfrm>
          <a:custGeom>
            <a:avLst/>
            <a:gdLst/>
            <a:ahLst/>
            <a:cxnLst/>
            <a:rect l="l" t="t" r="r" b="b"/>
            <a:pathLst>
              <a:path w="203200" h="61595">
                <a:moveTo>
                  <a:pt x="202819" y="60960"/>
                </a:moveTo>
                <a:lnTo>
                  <a:pt x="149893" y="61025"/>
                </a:lnTo>
                <a:lnTo>
                  <a:pt x="97837" y="50720"/>
                </a:lnTo>
                <a:lnTo>
                  <a:pt x="47567" y="30295"/>
                </a:lnTo>
                <a:lnTo>
                  <a:pt x="0" y="0"/>
                </a:lnTo>
              </a:path>
            </a:pathLst>
          </a:custGeom>
          <a:ln w="12699">
            <a:solidFill>
              <a:srgbClr val="2E528F"/>
            </a:solidFill>
          </a:ln>
        </p:spPr>
        <p:txBody>
          <a:bodyPr wrap="square" lIns="0" tIns="0" rIns="0" bIns="0" rtlCol="0"/>
          <a:lstStyle/>
          <a:p/>
        </p:txBody>
      </p:sp>
      <p:sp>
        <p:nvSpPr>
          <p:cNvPr id="11" name="object 11"/>
          <p:cNvSpPr/>
          <p:nvPr/>
        </p:nvSpPr>
        <p:spPr>
          <a:xfrm>
            <a:off x="6641338" y="5884151"/>
            <a:ext cx="88900" cy="29209"/>
          </a:xfrm>
          <a:custGeom>
            <a:avLst/>
            <a:gdLst/>
            <a:ahLst/>
            <a:cxnLst/>
            <a:rect l="l" t="t" r="r" b="b"/>
            <a:pathLst>
              <a:path w="88900" h="29210">
                <a:moveTo>
                  <a:pt x="88645" y="0"/>
                </a:moveTo>
                <a:lnTo>
                  <a:pt x="67061" y="10104"/>
                </a:lnTo>
                <a:lnTo>
                  <a:pt x="45037" y="18343"/>
                </a:lnTo>
                <a:lnTo>
                  <a:pt x="22655" y="24694"/>
                </a:lnTo>
                <a:lnTo>
                  <a:pt x="0" y="29133"/>
                </a:lnTo>
              </a:path>
            </a:pathLst>
          </a:custGeom>
          <a:ln w="12700">
            <a:solidFill>
              <a:srgbClr val="2E528F"/>
            </a:solidFill>
          </a:ln>
        </p:spPr>
        <p:txBody>
          <a:bodyPr wrap="square" lIns="0" tIns="0" rIns="0" bIns="0" rtlCol="0"/>
          <a:lstStyle/>
          <a:p/>
        </p:txBody>
      </p:sp>
      <p:sp>
        <p:nvSpPr>
          <p:cNvPr id="12" name="object 12"/>
          <p:cNvSpPr/>
          <p:nvPr/>
        </p:nvSpPr>
        <p:spPr>
          <a:xfrm>
            <a:off x="7441310" y="6071349"/>
            <a:ext cx="53975" cy="133350"/>
          </a:xfrm>
          <a:custGeom>
            <a:avLst/>
            <a:gdLst/>
            <a:ahLst/>
            <a:cxnLst/>
            <a:rect l="l" t="t" r="r" b="b"/>
            <a:pathLst>
              <a:path w="53975" h="133350">
                <a:moveTo>
                  <a:pt x="53467" y="132892"/>
                </a:moveTo>
                <a:lnTo>
                  <a:pt x="38111" y="101098"/>
                </a:lnTo>
                <a:lnTo>
                  <a:pt x="24066" y="68303"/>
                </a:lnTo>
                <a:lnTo>
                  <a:pt x="11354" y="34580"/>
                </a:lnTo>
                <a:lnTo>
                  <a:pt x="0" y="0"/>
                </a:lnTo>
              </a:path>
            </a:pathLst>
          </a:custGeom>
          <a:ln w="12700">
            <a:solidFill>
              <a:srgbClr val="2E528F"/>
            </a:solidFill>
          </a:ln>
        </p:spPr>
        <p:txBody>
          <a:bodyPr wrap="square" lIns="0" tIns="0" rIns="0" bIns="0" rtlCol="0"/>
          <a:lstStyle/>
          <a:p/>
        </p:txBody>
      </p:sp>
      <p:sp>
        <p:nvSpPr>
          <p:cNvPr id="13" name="object 13"/>
          <p:cNvSpPr/>
          <p:nvPr/>
        </p:nvSpPr>
        <p:spPr>
          <a:xfrm>
            <a:off x="8462391" y="5872848"/>
            <a:ext cx="21590" cy="146050"/>
          </a:xfrm>
          <a:custGeom>
            <a:avLst/>
            <a:gdLst/>
            <a:ahLst/>
            <a:cxnLst/>
            <a:rect l="l" t="t" r="r" b="b"/>
            <a:pathLst>
              <a:path w="21590" h="146050">
                <a:moveTo>
                  <a:pt x="21335" y="0"/>
                </a:moveTo>
                <a:lnTo>
                  <a:pt x="18216" y="36963"/>
                </a:lnTo>
                <a:lnTo>
                  <a:pt x="13620" y="73639"/>
                </a:lnTo>
                <a:lnTo>
                  <a:pt x="7548" y="109951"/>
                </a:lnTo>
                <a:lnTo>
                  <a:pt x="0" y="145821"/>
                </a:lnTo>
              </a:path>
            </a:pathLst>
          </a:custGeom>
          <a:ln w="12699">
            <a:solidFill>
              <a:srgbClr val="2E528F"/>
            </a:solidFill>
          </a:ln>
        </p:spPr>
        <p:txBody>
          <a:bodyPr wrap="square" lIns="0" tIns="0" rIns="0" bIns="0" rtlCol="0"/>
          <a:lstStyle/>
          <a:p/>
        </p:txBody>
      </p:sp>
      <p:sp>
        <p:nvSpPr>
          <p:cNvPr id="14" name="object 14"/>
          <p:cNvSpPr/>
          <p:nvPr/>
        </p:nvSpPr>
        <p:spPr>
          <a:xfrm>
            <a:off x="8908288" y="4971796"/>
            <a:ext cx="260350" cy="545465"/>
          </a:xfrm>
          <a:custGeom>
            <a:avLst/>
            <a:gdLst/>
            <a:ahLst/>
            <a:cxnLst/>
            <a:rect l="l" t="t" r="r" b="b"/>
            <a:pathLst>
              <a:path w="260350" h="545464">
                <a:moveTo>
                  <a:pt x="0" y="0"/>
                </a:moveTo>
                <a:lnTo>
                  <a:pt x="35974" y="25336"/>
                </a:lnTo>
                <a:lnTo>
                  <a:pt x="69728" y="54348"/>
                </a:lnTo>
                <a:lnTo>
                  <a:pt x="101142" y="86786"/>
                </a:lnTo>
                <a:lnTo>
                  <a:pt x="130097" y="122403"/>
                </a:lnTo>
                <a:lnTo>
                  <a:pt x="156474" y="160951"/>
                </a:lnTo>
                <a:lnTo>
                  <a:pt x="180153" y="202182"/>
                </a:lnTo>
                <a:lnTo>
                  <a:pt x="201015" y="245847"/>
                </a:lnTo>
                <a:lnTo>
                  <a:pt x="218941" y="291700"/>
                </a:lnTo>
                <a:lnTo>
                  <a:pt x="233811" y="339491"/>
                </a:lnTo>
                <a:lnTo>
                  <a:pt x="245507" y="388973"/>
                </a:lnTo>
                <a:lnTo>
                  <a:pt x="253908" y="439897"/>
                </a:lnTo>
                <a:lnTo>
                  <a:pt x="258895" y="492017"/>
                </a:lnTo>
                <a:lnTo>
                  <a:pt x="260350" y="545083"/>
                </a:lnTo>
              </a:path>
            </a:pathLst>
          </a:custGeom>
          <a:ln w="12700">
            <a:solidFill>
              <a:srgbClr val="2E528F"/>
            </a:solidFill>
          </a:ln>
        </p:spPr>
        <p:txBody>
          <a:bodyPr wrap="square" lIns="0" tIns="0" rIns="0" bIns="0" rtlCol="0"/>
          <a:lstStyle/>
          <a:p/>
        </p:txBody>
      </p:sp>
      <p:sp>
        <p:nvSpPr>
          <p:cNvPr id="15" name="object 15"/>
          <p:cNvSpPr/>
          <p:nvPr/>
        </p:nvSpPr>
        <p:spPr>
          <a:xfrm>
            <a:off x="9406508" y="4391405"/>
            <a:ext cx="116205" cy="204470"/>
          </a:xfrm>
          <a:custGeom>
            <a:avLst/>
            <a:gdLst/>
            <a:ahLst/>
            <a:cxnLst/>
            <a:rect l="l" t="t" r="r" b="b"/>
            <a:pathLst>
              <a:path w="116204" h="204470">
                <a:moveTo>
                  <a:pt x="115950" y="0"/>
                </a:moveTo>
                <a:lnTo>
                  <a:pt x="98722" y="46196"/>
                </a:lnTo>
                <a:lnTo>
                  <a:pt x="78373" y="89978"/>
                </a:lnTo>
                <a:lnTo>
                  <a:pt x="55042" y="131097"/>
                </a:lnTo>
                <a:lnTo>
                  <a:pt x="28871" y="169302"/>
                </a:lnTo>
                <a:lnTo>
                  <a:pt x="0" y="204343"/>
                </a:lnTo>
              </a:path>
            </a:pathLst>
          </a:custGeom>
          <a:ln w="12700">
            <a:solidFill>
              <a:srgbClr val="2E528F"/>
            </a:solidFill>
          </a:ln>
        </p:spPr>
        <p:txBody>
          <a:bodyPr wrap="square" lIns="0" tIns="0" rIns="0" bIns="0" rtlCol="0"/>
          <a:lstStyle/>
          <a:p/>
        </p:txBody>
      </p:sp>
      <p:sp>
        <p:nvSpPr>
          <p:cNvPr id="16" name="object 16"/>
          <p:cNvSpPr/>
          <p:nvPr/>
        </p:nvSpPr>
        <p:spPr>
          <a:xfrm>
            <a:off x="9244203" y="3633089"/>
            <a:ext cx="6350" cy="96520"/>
          </a:xfrm>
          <a:custGeom>
            <a:avLst/>
            <a:gdLst/>
            <a:ahLst/>
            <a:cxnLst/>
            <a:rect l="l" t="t" r="r" b="b"/>
            <a:pathLst>
              <a:path w="6350" h="96520">
                <a:moveTo>
                  <a:pt x="0" y="0"/>
                </a:moveTo>
                <a:lnTo>
                  <a:pt x="2883" y="23975"/>
                </a:lnTo>
                <a:lnTo>
                  <a:pt x="4873" y="48069"/>
                </a:lnTo>
                <a:lnTo>
                  <a:pt x="5982" y="72259"/>
                </a:lnTo>
                <a:lnTo>
                  <a:pt x="6223" y="96519"/>
                </a:lnTo>
              </a:path>
            </a:pathLst>
          </a:custGeom>
          <a:ln w="12699">
            <a:solidFill>
              <a:srgbClr val="2E528F"/>
            </a:solidFill>
          </a:ln>
        </p:spPr>
        <p:txBody>
          <a:bodyPr wrap="square" lIns="0" tIns="0" rIns="0" bIns="0" rtlCol="0"/>
          <a:lstStyle/>
          <a:p/>
        </p:txBody>
      </p:sp>
      <p:sp>
        <p:nvSpPr>
          <p:cNvPr id="17" name="object 17"/>
          <p:cNvSpPr/>
          <p:nvPr/>
        </p:nvSpPr>
        <p:spPr>
          <a:xfrm>
            <a:off x="8503793" y="3397503"/>
            <a:ext cx="59690" cy="123189"/>
          </a:xfrm>
          <a:custGeom>
            <a:avLst/>
            <a:gdLst/>
            <a:ahLst/>
            <a:cxnLst/>
            <a:rect l="l" t="t" r="r" b="b"/>
            <a:pathLst>
              <a:path w="59690" h="123189">
                <a:moveTo>
                  <a:pt x="0" y="123062"/>
                </a:moveTo>
                <a:lnTo>
                  <a:pt x="12251" y="90243"/>
                </a:lnTo>
                <a:lnTo>
                  <a:pt x="26288" y="58721"/>
                </a:lnTo>
                <a:lnTo>
                  <a:pt x="42040" y="28604"/>
                </a:lnTo>
                <a:lnTo>
                  <a:pt x="59435" y="0"/>
                </a:lnTo>
              </a:path>
            </a:pathLst>
          </a:custGeom>
          <a:ln w="12700">
            <a:solidFill>
              <a:srgbClr val="2E528F"/>
            </a:solidFill>
          </a:ln>
        </p:spPr>
        <p:txBody>
          <a:bodyPr wrap="square" lIns="0" tIns="0" rIns="0" bIns="0" rtlCol="0"/>
          <a:lstStyle/>
          <a:p/>
        </p:txBody>
      </p:sp>
      <p:sp>
        <p:nvSpPr>
          <p:cNvPr id="18" name="object 18"/>
          <p:cNvSpPr/>
          <p:nvPr/>
        </p:nvSpPr>
        <p:spPr>
          <a:xfrm>
            <a:off x="7948294" y="3473069"/>
            <a:ext cx="29209" cy="106680"/>
          </a:xfrm>
          <a:custGeom>
            <a:avLst/>
            <a:gdLst/>
            <a:ahLst/>
            <a:cxnLst/>
            <a:rect l="l" t="t" r="r" b="b"/>
            <a:pathLst>
              <a:path w="29209" h="106679">
                <a:moveTo>
                  <a:pt x="0" y="106171"/>
                </a:moveTo>
                <a:lnTo>
                  <a:pt x="5308" y="78777"/>
                </a:lnTo>
                <a:lnTo>
                  <a:pt x="11890" y="51895"/>
                </a:lnTo>
                <a:lnTo>
                  <a:pt x="19734" y="25608"/>
                </a:lnTo>
                <a:lnTo>
                  <a:pt x="28828" y="0"/>
                </a:lnTo>
              </a:path>
            </a:pathLst>
          </a:custGeom>
          <a:ln w="12700">
            <a:solidFill>
              <a:srgbClr val="2E528F"/>
            </a:solidFill>
          </a:ln>
        </p:spPr>
        <p:txBody>
          <a:bodyPr wrap="square" lIns="0" tIns="0" rIns="0" bIns="0" rtlCol="0"/>
          <a:lstStyle/>
          <a:p/>
        </p:txBody>
      </p:sp>
      <p:sp>
        <p:nvSpPr>
          <p:cNvPr id="19" name="object 19"/>
          <p:cNvSpPr/>
          <p:nvPr/>
        </p:nvSpPr>
        <p:spPr>
          <a:xfrm>
            <a:off x="7296404" y="3615182"/>
            <a:ext cx="104139" cy="103505"/>
          </a:xfrm>
          <a:custGeom>
            <a:avLst/>
            <a:gdLst/>
            <a:ahLst/>
            <a:cxnLst/>
            <a:rect l="l" t="t" r="r" b="b"/>
            <a:pathLst>
              <a:path w="104140" h="103504">
                <a:moveTo>
                  <a:pt x="0" y="0"/>
                </a:moveTo>
                <a:lnTo>
                  <a:pt x="27771" y="22683"/>
                </a:lnTo>
                <a:lnTo>
                  <a:pt x="54435" y="47450"/>
                </a:lnTo>
                <a:lnTo>
                  <a:pt x="79884" y="74241"/>
                </a:lnTo>
                <a:lnTo>
                  <a:pt x="104013" y="102997"/>
                </a:lnTo>
              </a:path>
            </a:pathLst>
          </a:custGeom>
          <a:ln w="12700">
            <a:solidFill>
              <a:srgbClr val="2E528F"/>
            </a:solidFill>
          </a:ln>
        </p:spPr>
        <p:txBody>
          <a:bodyPr wrap="square" lIns="0" tIns="0" rIns="0" bIns="0" rtlCol="0"/>
          <a:lstStyle/>
          <a:p/>
        </p:txBody>
      </p:sp>
      <p:sp>
        <p:nvSpPr>
          <p:cNvPr id="20" name="object 20"/>
          <p:cNvSpPr/>
          <p:nvPr/>
        </p:nvSpPr>
        <p:spPr>
          <a:xfrm>
            <a:off x="6487540" y="4316221"/>
            <a:ext cx="18415" cy="108585"/>
          </a:xfrm>
          <a:custGeom>
            <a:avLst/>
            <a:gdLst/>
            <a:ahLst/>
            <a:cxnLst/>
            <a:rect l="l" t="t" r="r" b="b"/>
            <a:pathLst>
              <a:path w="18415" h="108585">
                <a:moveTo>
                  <a:pt x="18161" y="108330"/>
                </a:moveTo>
                <a:lnTo>
                  <a:pt x="12394" y="81617"/>
                </a:lnTo>
                <a:lnTo>
                  <a:pt x="7461" y="54641"/>
                </a:lnTo>
                <a:lnTo>
                  <a:pt x="3337" y="27428"/>
                </a:lnTo>
                <a:lnTo>
                  <a:pt x="0" y="0"/>
                </a:lnTo>
              </a:path>
            </a:pathLst>
          </a:custGeom>
          <a:ln w="12700">
            <a:solidFill>
              <a:srgbClr val="2E528F"/>
            </a:solidFill>
          </a:ln>
        </p:spPr>
        <p:txBody>
          <a:bodyPr wrap="square" lIns="0" tIns="0" rIns="0" bIns="0" rtlCol="0"/>
          <a:lstStyle/>
          <a:p/>
        </p:txBody>
      </p:sp>
      <p:sp>
        <p:nvSpPr>
          <p:cNvPr id="21" name="object 21"/>
          <p:cNvSpPr txBox="1">
            <a:spLocks noGrp="1"/>
          </p:cNvSpPr>
          <p:nvPr>
            <p:ph type="title"/>
          </p:nvPr>
        </p:nvSpPr>
        <p:spPr>
          <a:xfrm>
            <a:off x="599643" y="242696"/>
            <a:ext cx="7447915" cy="696595"/>
          </a:xfrm>
          <a:prstGeom prst="rect">
            <a:avLst/>
          </a:prstGeom>
        </p:spPr>
        <p:txBody>
          <a:bodyPr vert="horz" wrap="square" lIns="0" tIns="12700" rIns="0" bIns="0" rtlCol="0">
            <a:spAutoFit/>
          </a:bodyPr>
          <a:lstStyle/>
          <a:p>
            <a:pPr marL="12700">
              <a:lnSpc>
                <a:spcPct val="100000"/>
              </a:lnSpc>
              <a:spcBef>
                <a:spcPts val="100"/>
              </a:spcBef>
            </a:pPr>
            <a:r>
              <a:rPr spc="-25" dirty="0">
                <a:solidFill>
                  <a:srgbClr val="333E50"/>
                </a:solidFill>
              </a:rPr>
              <a:t>Let</a:t>
            </a:r>
            <a:r>
              <a:rPr spc="-80" dirty="0">
                <a:solidFill>
                  <a:srgbClr val="333E50"/>
                </a:solidFill>
              </a:rPr>
              <a:t> </a:t>
            </a:r>
            <a:r>
              <a:rPr spc="-20" dirty="0">
                <a:solidFill>
                  <a:srgbClr val="333E50"/>
                </a:solidFill>
              </a:rPr>
              <a:t>us</a:t>
            </a:r>
            <a:r>
              <a:rPr spc="-75" dirty="0">
                <a:solidFill>
                  <a:srgbClr val="333E50"/>
                </a:solidFill>
              </a:rPr>
              <a:t> </a:t>
            </a:r>
            <a:r>
              <a:rPr spc="-20" dirty="0">
                <a:solidFill>
                  <a:srgbClr val="333E50"/>
                </a:solidFill>
              </a:rPr>
              <a:t>ask</a:t>
            </a:r>
            <a:r>
              <a:rPr spc="-80" dirty="0">
                <a:solidFill>
                  <a:srgbClr val="333E50"/>
                </a:solidFill>
              </a:rPr>
              <a:t> </a:t>
            </a:r>
            <a:r>
              <a:rPr spc="-20" dirty="0">
                <a:solidFill>
                  <a:srgbClr val="333E50"/>
                </a:solidFill>
              </a:rPr>
              <a:t>the</a:t>
            </a:r>
            <a:r>
              <a:rPr spc="-90" dirty="0">
                <a:solidFill>
                  <a:srgbClr val="333E50"/>
                </a:solidFill>
              </a:rPr>
              <a:t> </a:t>
            </a:r>
            <a:r>
              <a:rPr spc="-30" dirty="0">
                <a:solidFill>
                  <a:srgbClr val="333E50"/>
                </a:solidFill>
              </a:rPr>
              <a:t>same</a:t>
            </a:r>
            <a:r>
              <a:rPr spc="-95" dirty="0">
                <a:solidFill>
                  <a:srgbClr val="333E50"/>
                </a:solidFill>
              </a:rPr>
              <a:t> </a:t>
            </a:r>
            <a:r>
              <a:rPr spc="-35" dirty="0">
                <a:solidFill>
                  <a:srgbClr val="333E50"/>
                </a:solidFill>
              </a:rPr>
              <a:t>question</a:t>
            </a:r>
            <a:r>
              <a:rPr spc="-114" dirty="0">
                <a:solidFill>
                  <a:srgbClr val="333E50"/>
                </a:solidFill>
              </a:rPr>
              <a:t> </a:t>
            </a:r>
            <a:r>
              <a:rPr spc="-35" dirty="0">
                <a:solidFill>
                  <a:srgbClr val="333E50"/>
                </a:solidFill>
              </a:rPr>
              <a:t>now</a:t>
            </a:r>
            <a:endParaRPr spc="-35" dirty="0">
              <a:solidFill>
                <a:srgbClr val="333E50"/>
              </a:solidFill>
            </a:endParaRPr>
          </a:p>
        </p:txBody>
      </p:sp>
      <p:pic>
        <p:nvPicPr>
          <p:cNvPr id="22" name="object 22"/>
          <p:cNvPicPr/>
          <p:nvPr/>
        </p:nvPicPr>
        <p:blipFill>
          <a:blip r:embed="rId3" cstate="print"/>
          <a:stretch>
            <a:fillRect/>
          </a:stretch>
        </p:blipFill>
        <p:spPr>
          <a:xfrm>
            <a:off x="6074664" y="1051560"/>
            <a:ext cx="1769364" cy="1245108"/>
          </a:xfrm>
          <a:prstGeom prst="rect">
            <a:avLst/>
          </a:prstGeom>
        </p:spPr>
      </p:pic>
      <p:sp>
        <p:nvSpPr>
          <p:cNvPr id="23" name="object 23"/>
          <p:cNvSpPr/>
          <p:nvPr/>
        </p:nvSpPr>
        <p:spPr>
          <a:xfrm>
            <a:off x="3456432" y="1837182"/>
            <a:ext cx="2351405" cy="916940"/>
          </a:xfrm>
          <a:custGeom>
            <a:avLst/>
            <a:gdLst/>
            <a:ahLst/>
            <a:cxnLst/>
            <a:rect l="l" t="t" r="r" b="b"/>
            <a:pathLst>
              <a:path w="2351404" h="916939">
                <a:moveTo>
                  <a:pt x="175640" y="702182"/>
                </a:moveTo>
                <a:lnTo>
                  <a:pt x="0" y="887856"/>
                </a:lnTo>
                <a:lnTo>
                  <a:pt x="253872" y="916939"/>
                </a:lnTo>
                <a:lnTo>
                  <a:pt x="232545" y="858392"/>
                </a:lnTo>
                <a:lnTo>
                  <a:pt x="192023" y="858392"/>
                </a:lnTo>
                <a:lnTo>
                  <a:pt x="165988" y="786891"/>
                </a:lnTo>
                <a:lnTo>
                  <a:pt x="201750" y="773857"/>
                </a:lnTo>
                <a:lnTo>
                  <a:pt x="175640" y="702182"/>
                </a:lnTo>
                <a:close/>
              </a:path>
              <a:path w="2351404" h="916939">
                <a:moveTo>
                  <a:pt x="201750" y="773857"/>
                </a:moveTo>
                <a:lnTo>
                  <a:pt x="165988" y="786891"/>
                </a:lnTo>
                <a:lnTo>
                  <a:pt x="192023" y="858392"/>
                </a:lnTo>
                <a:lnTo>
                  <a:pt x="227796" y="845357"/>
                </a:lnTo>
                <a:lnTo>
                  <a:pt x="201750" y="773857"/>
                </a:lnTo>
                <a:close/>
              </a:path>
              <a:path w="2351404" h="916939">
                <a:moveTo>
                  <a:pt x="227796" y="845357"/>
                </a:moveTo>
                <a:lnTo>
                  <a:pt x="192023" y="858392"/>
                </a:lnTo>
                <a:lnTo>
                  <a:pt x="232545" y="858392"/>
                </a:lnTo>
                <a:lnTo>
                  <a:pt x="227796" y="845357"/>
                </a:lnTo>
                <a:close/>
              </a:path>
              <a:path w="2351404" h="916939">
                <a:moveTo>
                  <a:pt x="2324862" y="0"/>
                </a:moveTo>
                <a:lnTo>
                  <a:pt x="201750" y="773857"/>
                </a:lnTo>
                <a:lnTo>
                  <a:pt x="227796" y="845357"/>
                </a:lnTo>
                <a:lnTo>
                  <a:pt x="2351023" y="71627"/>
                </a:lnTo>
                <a:lnTo>
                  <a:pt x="2324862" y="0"/>
                </a:lnTo>
                <a:close/>
              </a:path>
            </a:pathLst>
          </a:custGeom>
          <a:solidFill>
            <a:srgbClr val="4471C4"/>
          </a:solidFill>
        </p:spPr>
        <p:txBody>
          <a:bodyPr wrap="square" lIns="0" tIns="0" rIns="0" bIns="0" rtlCol="0"/>
          <a:lstStyle/>
          <a:p/>
        </p:txBody>
      </p:sp>
      <p:sp>
        <p:nvSpPr>
          <p:cNvPr id="24" name="object 24"/>
          <p:cNvSpPr txBox="1"/>
          <p:nvPr/>
        </p:nvSpPr>
        <p:spPr>
          <a:xfrm>
            <a:off x="3255390" y="1474978"/>
            <a:ext cx="18973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What</a:t>
            </a:r>
            <a:r>
              <a:rPr sz="1800" b="1" spc="-2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this</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a:t>
            </a:r>
            <a:endParaRPr sz="1800">
              <a:latin typeface="Calibri" panose="020F0502020204030204"/>
              <a:cs typeface="Calibri" panose="020F0502020204030204"/>
            </a:endParaRPr>
          </a:p>
        </p:txBody>
      </p:sp>
      <p:pic>
        <p:nvPicPr>
          <p:cNvPr id="25" name="object 25"/>
          <p:cNvPicPr/>
          <p:nvPr/>
        </p:nvPicPr>
        <p:blipFill>
          <a:blip r:embed="rId4" cstate="print"/>
          <a:stretch>
            <a:fillRect/>
          </a:stretch>
        </p:blipFill>
        <p:spPr>
          <a:xfrm>
            <a:off x="521208" y="2388107"/>
            <a:ext cx="2768600" cy="2082800"/>
          </a:xfrm>
          <a:prstGeom prst="rect">
            <a:avLst/>
          </a:prstGeom>
        </p:spPr>
      </p:pic>
      <p:grpSp>
        <p:nvGrpSpPr>
          <p:cNvPr id="26" name="object 26"/>
          <p:cNvGrpSpPr/>
          <p:nvPr/>
        </p:nvGrpSpPr>
        <p:grpSpPr>
          <a:xfrm>
            <a:off x="514858" y="1162558"/>
            <a:ext cx="2118995" cy="1136015"/>
            <a:chOff x="514858" y="1162558"/>
            <a:chExt cx="2118995" cy="1136015"/>
          </a:xfrm>
        </p:grpSpPr>
        <p:sp>
          <p:nvSpPr>
            <p:cNvPr id="27" name="object 27"/>
            <p:cNvSpPr/>
            <p:nvPr/>
          </p:nvSpPr>
          <p:spPr>
            <a:xfrm>
              <a:off x="521208" y="1168908"/>
              <a:ext cx="2106295" cy="1123315"/>
            </a:xfrm>
            <a:custGeom>
              <a:avLst/>
              <a:gdLst/>
              <a:ahLst/>
              <a:cxnLst/>
              <a:rect l="l" t="t" r="r" b="b"/>
              <a:pathLst>
                <a:path w="2106295" h="1123314">
                  <a:moveTo>
                    <a:pt x="1442085" y="0"/>
                  </a:moveTo>
                  <a:lnTo>
                    <a:pt x="1117600" y="225805"/>
                  </a:lnTo>
                  <a:lnTo>
                    <a:pt x="947928" y="98170"/>
                  </a:lnTo>
                  <a:lnTo>
                    <a:pt x="833628" y="331850"/>
                  </a:lnTo>
                  <a:lnTo>
                    <a:pt x="438975" y="188467"/>
                  </a:lnTo>
                  <a:lnTo>
                    <a:pt x="523811" y="406526"/>
                  </a:lnTo>
                  <a:lnTo>
                    <a:pt x="114274" y="430021"/>
                  </a:lnTo>
                  <a:lnTo>
                    <a:pt x="383692" y="602741"/>
                  </a:lnTo>
                  <a:lnTo>
                    <a:pt x="0" y="669543"/>
                  </a:lnTo>
                  <a:lnTo>
                    <a:pt x="324700" y="799211"/>
                  </a:lnTo>
                  <a:lnTo>
                    <a:pt x="125298" y="926845"/>
                  </a:lnTo>
                  <a:lnTo>
                    <a:pt x="468528" y="948436"/>
                  </a:lnTo>
                  <a:lnTo>
                    <a:pt x="479450" y="1123188"/>
                  </a:lnTo>
                  <a:lnTo>
                    <a:pt x="733945" y="942466"/>
                  </a:lnTo>
                  <a:lnTo>
                    <a:pt x="848360" y="1025016"/>
                  </a:lnTo>
                  <a:lnTo>
                    <a:pt x="962660" y="903224"/>
                  </a:lnTo>
                  <a:lnTo>
                    <a:pt x="1132205" y="979804"/>
                  </a:lnTo>
                  <a:lnTo>
                    <a:pt x="1187704" y="828547"/>
                  </a:lnTo>
                  <a:lnTo>
                    <a:pt x="1456944" y="903224"/>
                  </a:lnTo>
                  <a:lnTo>
                    <a:pt x="1427480" y="746251"/>
                  </a:lnTo>
                  <a:lnTo>
                    <a:pt x="1840611" y="812800"/>
                  </a:lnTo>
                  <a:lnTo>
                    <a:pt x="1597152" y="640079"/>
                  </a:lnTo>
                  <a:lnTo>
                    <a:pt x="1781429" y="587120"/>
                  </a:lnTo>
                  <a:lnTo>
                    <a:pt x="1656207" y="488950"/>
                  </a:lnTo>
                  <a:lnTo>
                    <a:pt x="2106168" y="345566"/>
                  </a:lnTo>
                  <a:lnTo>
                    <a:pt x="1597152" y="339597"/>
                  </a:lnTo>
                  <a:lnTo>
                    <a:pt x="1755775" y="164972"/>
                  </a:lnTo>
                  <a:lnTo>
                    <a:pt x="1416304" y="300354"/>
                  </a:lnTo>
                  <a:lnTo>
                    <a:pt x="1442085" y="0"/>
                  </a:lnTo>
                  <a:close/>
                </a:path>
              </a:pathLst>
            </a:custGeom>
            <a:solidFill>
              <a:srgbClr val="4471C4"/>
            </a:solidFill>
          </p:spPr>
          <p:txBody>
            <a:bodyPr wrap="square" lIns="0" tIns="0" rIns="0" bIns="0" rtlCol="0"/>
            <a:lstStyle/>
            <a:p/>
          </p:txBody>
        </p:sp>
        <p:sp>
          <p:nvSpPr>
            <p:cNvPr id="28" name="object 28"/>
            <p:cNvSpPr/>
            <p:nvPr/>
          </p:nvSpPr>
          <p:spPr>
            <a:xfrm>
              <a:off x="521208" y="1168908"/>
              <a:ext cx="2106295" cy="1123315"/>
            </a:xfrm>
            <a:custGeom>
              <a:avLst/>
              <a:gdLst/>
              <a:ahLst/>
              <a:cxnLst/>
              <a:rect l="l" t="t" r="r" b="b"/>
              <a:pathLst>
                <a:path w="2106295" h="1123314">
                  <a:moveTo>
                    <a:pt x="1117600" y="225805"/>
                  </a:moveTo>
                  <a:lnTo>
                    <a:pt x="1442085" y="0"/>
                  </a:lnTo>
                  <a:lnTo>
                    <a:pt x="1416304" y="300354"/>
                  </a:lnTo>
                  <a:lnTo>
                    <a:pt x="1755775" y="164972"/>
                  </a:lnTo>
                  <a:lnTo>
                    <a:pt x="1597152" y="339597"/>
                  </a:lnTo>
                  <a:lnTo>
                    <a:pt x="2106168" y="345566"/>
                  </a:lnTo>
                  <a:lnTo>
                    <a:pt x="1656207" y="488950"/>
                  </a:lnTo>
                  <a:lnTo>
                    <a:pt x="1781429" y="587120"/>
                  </a:lnTo>
                  <a:lnTo>
                    <a:pt x="1597152" y="640079"/>
                  </a:lnTo>
                  <a:lnTo>
                    <a:pt x="1840611" y="812800"/>
                  </a:lnTo>
                  <a:lnTo>
                    <a:pt x="1427480" y="746251"/>
                  </a:lnTo>
                  <a:lnTo>
                    <a:pt x="1456944" y="903224"/>
                  </a:lnTo>
                  <a:lnTo>
                    <a:pt x="1187704" y="828547"/>
                  </a:lnTo>
                  <a:lnTo>
                    <a:pt x="1132205" y="979804"/>
                  </a:lnTo>
                  <a:lnTo>
                    <a:pt x="962660" y="903224"/>
                  </a:lnTo>
                  <a:lnTo>
                    <a:pt x="848360" y="1025016"/>
                  </a:lnTo>
                  <a:lnTo>
                    <a:pt x="733945" y="942466"/>
                  </a:lnTo>
                  <a:lnTo>
                    <a:pt x="479450" y="1123188"/>
                  </a:lnTo>
                  <a:lnTo>
                    <a:pt x="468528" y="948436"/>
                  </a:lnTo>
                  <a:lnTo>
                    <a:pt x="125298" y="926845"/>
                  </a:lnTo>
                  <a:lnTo>
                    <a:pt x="324700" y="799211"/>
                  </a:lnTo>
                  <a:lnTo>
                    <a:pt x="0" y="669543"/>
                  </a:lnTo>
                  <a:lnTo>
                    <a:pt x="383692" y="602741"/>
                  </a:lnTo>
                  <a:lnTo>
                    <a:pt x="114274" y="430021"/>
                  </a:lnTo>
                  <a:lnTo>
                    <a:pt x="523811" y="406526"/>
                  </a:lnTo>
                  <a:lnTo>
                    <a:pt x="438975" y="188467"/>
                  </a:lnTo>
                  <a:lnTo>
                    <a:pt x="833628" y="331850"/>
                  </a:lnTo>
                  <a:lnTo>
                    <a:pt x="947928" y="98170"/>
                  </a:lnTo>
                  <a:lnTo>
                    <a:pt x="1117600" y="225805"/>
                  </a:lnTo>
                  <a:close/>
                </a:path>
              </a:pathLst>
            </a:custGeom>
            <a:ln w="12700">
              <a:solidFill>
                <a:srgbClr val="2E528F"/>
              </a:solidFill>
            </a:ln>
          </p:spPr>
          <p:txBody>
            <a:bodyPr wrap="square" lIns="0" tIns="0" rIns="0" bIns="0" rtlCol="0"/>
            <a:lstStyle/>
            <a:p/>
          </p:txBody>
        </p:sp>
      </p:grpSp>
      <p:sp>
        <p:nvSpPr>
          <p:cNvPr id="29" name="object 29"/>
          <p:cNvSpPr txBox="1"/>
          <p:nvPr/>
        </p:nvSpPr>
        <p:spPr>
          <a:xfrm>
            <a:off x="1290066" y="1584705"/>
            <a:ext cx="4140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panose="020F0502020204030204"/>
                <a:cs typeface="Calibri" panose="020F0502020204030204"/>
              </a:rPr>
              <a:t>CAR</a:t>
            </a:r>
            <a:endParaRPr sz="1800">
              <a:latin typeface="Calibri" panose="020F0502020204030204"/>
              <a:cs typeface="Calibri" panose="020F0502020204030204"/>
            </a:endParaRPr>
          </a:p>
        </p:txBody>
      </p:sp>
      <p:grpSp>
        <p:nvGrpSpPr>
          <p:cNvPr id="30" name="object 30"/>
          <p:cNvGrpSpPr/>
          <p:nvPr/>
        </p:nvGrpSpPr>
        <p:grpSpPr>
          <a:xfrm>
            <a:off x="8103107" y="3707891"/>
            <a:ext cx="725805" cy="820419"/>
            <a:chOff x="8103107" y="3707891"/>
            <a:chExt cx="725805" cy="820419"/>
          </a:xfrm>
        </p:grpSpPr>
        <p:pic>
          <p:nvPicPr>
            <p:cNvPr id="31" name="object 31"/>
            <p:cNvPicPr/>
            <p:nvPr/>
          </p:nvPicPr>
          <p:blipFill>
            <a:blip r:embed="rId3" cstate="print"/>
            <a:stretch>
              <a:fillRect/>
            </a:stretch>
          </p:blipFill>
          <p:spPr>
            <a:xfrm>
              <a:off x="8103107" y="3707891"/>
              <a:ext cx="714755" cy="409956"/>
            </a:xfrm>
            <a:prstGeom prst="rect">
              <a:avLst/>
            </a:prstGeom>
          </p:spPr>
        </p:pic>
        <p:pic>
          <p:nvPicPr>
            <p:cNvPr id="32" name="object 32"/>
            <p:cNvPicPr/>
            <p:nvPr/>
          </p:nvPicPr>
          <p:blipFill>
            <a:blip r:embed="rId5" cstate="print"/>
            <a:stretch>
              <a:fillRect/>
            </a:stretch>
          </p:blipFill>
          <p:spPr>
            <a:xfrm>
              <a:off x="8103107" y="4157471"/>
              <a:ext cx="725424" cy="370331"/>
            </a:xfrm>
            <a:prstGeom prst="rect">
              <a:avLst/>
            </a:prstGeom>
          </p:spPr>
        </p:pic>
      </p:grpSp>
      <p:pic>
        <p:nvPicPr>
          <p:cNvPr id="33" name="object 33"/>
          <p:cNvPicPr/>
          <p:nvPr/>
        </p:nvPicPr>
        <p:blipFill>
          <a:blip r:embed="rId6" cstate="print"/>
          <a:stretch>
            <a:fillRect/>
          </a:stretch>
        </p:blipFill>
        <p:spPr>
          <a:xfrm>
            <a:off x="8301228" y="4631435"/>
            <a:ext cx="560831" cy="294131"/>
          </a:xfrm>
          <a:prstGeom prst="rect">
            <a:avLst/>
          </a:prstGeom>
        </p:spPr>
      </p:pic>
      <p:pic>
        <p:nvPicPr>
          <p:cNvPr id="34" name="object 34"/>
          <p:cNvPicPr/>
          <p:nvPr/>
        </p:nvPicPr>
        <p:blipFill>
          <a:blip r:embed="rId7" cstate="print"/>
          <a:stretch>
            <a:fillRect/>
          </a:stretch>
        </p:blipFill>
        <p:spPr>
          <a:xfrm>
            <a:off x="8324088" y="5058155"/>
            <a:ext cx="537972" cy="318516"/>
          </a:xfrm>
          <a:prstGeom prst="rect">
            <a:avLst/>
          </a:prstGeom>
        </p:spPr>
      </p:pic>
      <p:sp>
        <p:nvSpPr>
          <p:cNvPr id="35" name="object 35"/>
          <p:cNvSpPr txBox="1"/>
          <p:nvPr/>
        </p:nvSpPr>
        <p:spPr>
          <a:xfrm>
            <a:off x="8970644" y="3813809"/>
            <a:ext cx="441959" cy="1578610"/>
          </a:xfrm>
          <a:prstGeom prst="rect">
            <a:avLst/>
          </a:prstGeom>
        </p:spPr>
        <p:txBody>
          <a:bodyPr vert="horz" wrap="square" lIns="0" tIns="12065" rIns="0" bIns="0" rtlCol="0">
            <a:spAutoFit/>
          </a:bodyPr>
          <a:lstStyle/>
          <a:p>
            <a:pPr marL="57785">
              <a:lnSpc>
                <a:spcPct val="100000"/>
              </a:lnSpc>
              <a:spcBef>
                <a:spcPts val="95"/>
              </a:spcBef>
            </a:pPr>
            <a:r>
              <a:rPr sz="1600" b="1" spc="-10" dirty="0">
                <a:solidFill>
                  <a:srgbClr val="FF0000"/>
                </a:solidFill>
                <a:latin typeface="Calibri" panose="020F0502020204030204"/>
                <a:cs typeface="Calibri" panose="020F0502020204030204"/>
              </a:rPr>
              <a:t>CAR</a:t>
            </a:r>
            <a:endParaRPr sz="1600">
              <a:latin typeface="Calibri" panose="020F0502020204030204"/>
              <a:cs typeface="Calibri" panose="020F0502020204030204"/>
            </a:endParaRPr>
          </a:p>
          <a:p>
            <a:pPr>
              <a:lnSpc>
                <a:spcPct val="100000"/>
              </a:lnSpc>
              <a:spcBef>
                <a:spcPts val="40"/>
              </a:spcBef>
            </a:pPr>
            <a:endParaRPr sz="1250">
              <a:latin typeface="Calibri" panose="020F0502020204030204"/>
              <a:cs typeface="Calibri" panose="020F0502020204030204"/>
            </a:endParaRPr>
          </a:p>
          <a:p>
            <a:pPr marL="50800" indent="24130">
              <a:lnSpc>
                <a:spcPct val="100000"/>
              </a:lnSpc>
            </a:pPr>
            <a:r>
              <a:rPr sz="1600" b="1" spc="-10" dirty="0">
                <a:solidFill>
                  <a:srgbClr val="FF0000"/>
                </a:solidFill>
                <a:latin typeface="Calibri" panose="020F0502020204030204"/>
                <a:cs typeface="Calibri" panose="020F0502020204030204"/>
              </a:rPr>
              <a:t>CAR</a:t>
            </a:r>
            <a:endParaRPr sz="1600">
              <a:latin typeface="Calibri" panose="020F0502020204030204"/>
              <a:cs typeface="Calibri" panose="020F0502020204030204"/>
            </a:endParaRPr>
          </a:p>
          <a:p>
            <a:pPr marL="12700" marR="5080" indent="38735">
              <a:lnSpc>
                <a:spcPct val="162000"/>
              </a:lnSpc>
              <a:spcBef>
                <a:spcPts val="600"/>
              </a:spcBef>
            </a:pPr>
            <a:r>
              <a:rPr sz="1600" b="1" spc="-5" dirty="0">
                <a:solidFill>
                  <a:srgbClr val="FF0000"/>
                </a:solidFill>
                <a:latin typeface="Calibri" panose="020F0502020204030204"/>
                <a:cs typeface="Calibri" panose="020F0502020204030204"/>
              </a:rPr>
              <a:t>BIKE  BIKE</a:t>
            </a:r>
            <a:endParaRPr sz="1600">
              <a:latin typeface="Calibri" panose="020F0502020204030204"/>
              <a:cs typeface="Calibri" panose="020F0502020204030204"/>
            </a:endParaRPr>
          </a:p>
        </p:txBody>
      </p:sp>
      <p:pic>
        <p:nvPicPr>
          <p:cNvPr id="36" name="object 36"/>
          <p:cNvPicPr/>
          <p:nvPr/>
        </p:nvPicPr>
        <p:blipFill>
          <a:blip r:embed="rId8" cstate="print"/>
          <a:stretch>
            <a:fillRect/>
          </a:stretch>
        </p:blipFill>
        <p:spPr>
          <a:xfrm>
            <a:off x="6708647" y="4573523"/>
            <a:ext cx="1394459" cy="10439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488423" y="2161032"/>
            <a:ext cx="1319783" cy="2209303"/>
          </a:xfrm>
          <a:prstGeom prst="rect">
            <a:avLst/>
          </a:prstGeom>
        </p:spPr>
      </p:pic>
      <p:sp>
        <p:nvSpPr>
          <p:cNvPr id="3" name="object 3"/>
          <p:cNvSpPr txBox="1"/>
          <p:nvPr/>
        </p:nvSpPr>
        <p:spPr>
          <a:xfrm>
            <a:off x="8690229" y="4902834"/>
            <a:ext cx="26898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alibri" panose="020F0502020204030204"/>
                <a:cs typeface="Calibri" panose="020F0502020204030204"/>
              </a:rPr>
              <a:t>Machines</a:t>
            </a:r>
            <a:r>
              <a:rPr sz="1800" dirty="0">
                <a:solidFill>
                  <a:srgbClr val="FF0000"/>
                </a:solidFill>
                <a:latin typeface="Calibri" panose="020F0502020204030204"/>
                <a:cs typeface="Calibri" panose="020F0502020204030204"/>
              </a:rPr>
              <a:t> </a:t>
            </a:r>
            <a:r>
              <a:rPr sz="1800" spc="-15" dirty="0">
                <a:solidFill>
                  <a:srgbClr val="FF0000"/>
                </a:solidFill>
                <a:latin typeface="Calibri" panose="020F0502020204030204"/>
                <a:cs typeface="Calibri" panose="020F0502020204030204"/>
              </a:rPr>
              <a:t>follow</a:t>
            </a:r>
            <a:r>
              <a:rPr sz="1800" spc="10" dirty="0">
                <a:solidFill>
                  <a:srgbClr val="FF0000"/>
                </a:solidFill>
                <a:latin typeface="Calibri" panose="020F0502020204030204"/>
                <a:cs typeface="Calibri" panose="020F0502020204030204"/>
              </a:rPr>
              <a:t> </a:t>
            </a:r>
            <a:r>
              <a:rPr sz="1800" spc="-10" dirty="0">
                <a:solidFill>
                  <a:srgbClr val="FF0000"/>
                </a:solidFill>
                <a:latin typeface="Calibri" panose="020F0502020204030204"/>
                <a:cs typeface="Calibri" panose="020F0502020204030204"/>
              </a:rPr>
              <a:t>instructions</a:t>
            </a:r>
            <a:endParaRPr sz="1800">
              <a:latin typeface="Calibri" panose="020F0502020204030204"/>
              <a:cs typeface="Calibri" panose="020F0502020204030204"/>
            </a:endParaRPr>
          </a:p>
        </p:txBody>
      </p:sp>
      <p:sp>
        <p:nvSpPr>
          <p:cNvPr id="4" name="object 4"/>
          <p:cNvSpPr txBox="1">
            <a:spLocks noGrp="1"/>
          </p:cNvSpPr>
          <p:nvPr>
            <p:ph type="title"/>
          </p:nvPr>
        </p:nvSpPr>
        <p:spPr>
          <a:xfrm>
            <a:off x="1042822" y="245186"/>
            <a:ext cx="544893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05" dirty="0">
                <a:solidFill>
                  <a:srgbClr val="333E50"/>
                </a:solidFill>
              </a:rPr>
              <a:t> </a:t>
            </a:r>
            <a:r>
              <a:rPr spc="-30" dirty="0">
                <a:solidFill>
                  <a:srgbClr val="333E50"/>
                </a:solidFill>
              </a:rPr>
              <a:t>about</a:t>
            </a:r>
            <a:r>
              <a:rPr spc="-100" dirty="0">
                <a:solidFill>
                  <a:srgbClr val="333E50"/>
                </a:solidFill>
              </a:rPr>
              <a:t> </a:t>
            </a:r>
            <a:r>
              <a:rPr dirty="0">
                <a:solidFill>
                  <a:srgbClr val="333E50"/>
                </a:solidFill>
              </a:rPr>
              <a:t>a</a:t>
            </a:r>
            <a:r>
              <a:rPr spc="-70" dirty="0">
                <a:solidFill>
                  <a:srgbClr val="333E50"/>
                </a:solidFill>
              </a:rPr>
              <a:t> </a:t>
            </a:r>
            <a:r>
              <a:rPr spc="-35" dirty="0">
                <a:solidFill>
                  <a:srgbClr val="333E50"/>
                </a:solidFill>
              </a:rPr>
              <a:t>Machine</a:t>
            </a:r>
            <a:r>
              <a:rPr spc="-120" dirty="0">
                <a:solidFill>
                  <a:srgbClr val="333E50"/>
                </a:solidFill>
              </a:rPr>
              <a:t> </a:t>
            </a:r>
            <a:r>
              <a:rPr dirty="0">
                <a:solidFill>
                  <a:srgbClr val="333E50"/>
                </a:solidFill>
              </a:rPr>
              <a:t>?</a:t>
            </a:r>
            <a:endParaRPr dirty="0">
              <a:solidFill>
                <a:srgbClr val="333E50"/>
              </a:solidFill>
            </a:endParaRPr>
          </a:p>
        </p:txBody>
      </p:sp>
      <p:sp>
        <p:nvSpPr>
          <p:cNvPr id="5" name="object 5"/>
          <p:cNvSpPr txBox="1"/>
          <p:nvPr/>
        </p:nvSpPr>
        <p:spPr>
          <a:xfrm>
            <a:off x="7053198" y="5987592"/>
            <a:ext cx="453898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0000"/>
                </a:solidFill>
                <a:latin typeface="Calibri" panose="020F0502020204030204"/>
                <a:cs typeface="Calibri" panose="020F0502020204030204"/>
              </a:rPr>
              <a:t>[</a:t>
            </a:r>
            <a:r>
              <a:rPr sz="2400" b="1" spc="-25"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It</a:t>
            </a:r>
            <a:r>
              <a:rPr sz="2400" b="1" spc="-10" dirty="0">
                <a:solidFill>
                  <a:srgbClr val="FF0000"/>
                </a:solidFill>
                <a:latin typeface="Calibri" panose="020F0502020204030204"/>
                <a:cs typeface="Calibri" panose="020F0502020204030204"/>
              </a:rPr>
              <a:t> </a:t>
            </a:r>
            <a:r>
              <a:rPr sz="2400" b="1" spc="-5" dirty="0">
                <a:solidFill>
                  <a:srgbClr val="FF0000"/>
                </a:solidFill>
                <a:latin typeface="Calibri" panose="020F0502020204030204"/>
                <a:cs typeface="Calibri" panose="020F0502020204030204"/>
              </a:rPr>
              <a:t>can</a:t>
            </a:r>
            <a:r>
              <a:rPr sz="2400" b="1" spc="-25"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not</a:t>
            </a:r>
            <a:r>
              <a:rPr sz="2400" b="1" spc="-20" dirty="0">
                <a:solidFill>
                  <a:srgbClr val="FF0000"/>
                </a:solidFill>
                <a:latin typeface="Calibri" panose="020F0502020204030204"/>
                <a:cs typeface="Calibri" panose="020F0502020204030204"/>
              </a:rPr>
              <a:t> </a:t>
            </a:r>
            <a:r>
              <a:rPr sz="2400" b="1" spc="-25" dirty="0">
                <a:solidFill>
                  <a:srgbClr val="FF0000"/>
                </a:solidFill>
                <a:latin typeface="Calibri" panose="020F0502020204030204"/>
                <a:cs typeface="Calibri" panose="020F0502020204030204"/>
              </a:rPr>
              <a:t>take</a:t>
            </a:r>
            <a:r>
              <a:rPr sz="2400" b="1" spc="-10"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decision</a:t>
            </a:r>
            <a:r>
              <a:rPr sz="2400" b="1" spc="-10"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of</a:t>
            </a:r>
            <a:r>
              <a:rPr sz="2400" b="1" spc="-25" dirty="0">
                <a:solidFill>
                  <a:srgbClr val="FF0000"/>
                </a:solidFill>
                <a:latin typeface="Calibri" panose="020F0502020204030204"/>
                <a:cs typeface="Calibri" panose="020F0502020204030204"/>
              </a:rPr>
              <a:t> </a:t>
            </a:r>
            <a:r>
              <a:rPr sz="2400" b="1" spc="-5" dirty="0">
                <a:solidFill>
                  <a:srgbClr val="FF0000"/>
                </a:solidFill>
                <a:latin typeface="Calibri" panose="020F0502020204030204"/>
                <a:cs typeface="Calibri" panose="020F0502020204030204"/>
              </a:rPr>
              <a:t>its</a:t>
            </a:r>
            <a:r>
              <a:rPr sz="2400" b="1" dirty="0">
                <a:solidFill>
                  <a:srgbClr val="FF0000"/>
                </a:solidFill>
                <a:latin typeface="Calibri" panose="020F0502020204030204"/>
                <a:cs typeface="Calibri" panose="020F0502020204030204"/>
              </a:rPr>
              <a:t> own]</a:t>
            </a:r>
            <a:endParaRPr sz="2400">
              <a:latin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488423" y="2161032"/>
            <a:ext cx="1319783" cy="2209303"/>
          </a:xfrm>
          <a:prstGeom prst="rect">
            <a:avLst/>
          </a:prstGeom>
        </p:spPr>
      </p:pic>
      <p:sp>
        <p:nvSpPr>
          <p:cNvPr id="3" name="object 3"/>
          <p:cNvSpPr txBox="1"/>
          <p:nvPr/>
        </p:nvSpPr>
        <p:spPr>
          <a:xfrm>
            <a:off x="8690229" y="4902834"/>
            <a:ext cx="26898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alibri" panose="020F0502020204030204"/>
                <a:cs typeface="Calibri" panose="020F0502020204030204"/>
              </a:rPr>
              <a:t>Machines</a:t>
            </a:r>
            <a:r>
              <a:rPr sz="1800" dirty="0">
                <a:solidFill>
                  <a:srgbClr val="FF0000"/>
                </a:solidFill>
                <a:latin typeface="Calibri" panose="020F0502020204030204"/>
                <a:cs typeface="Calibri" panose="020F0502020204030204"/>
              </a:rPr>
              <a:t> </a:t>
            </a:r>
            <a:r>
              <a:rPr sz="1800" spc="-15" dirty="0">
                <a:solidFill>
                  <a:srgbClr val="FF0000"/>
                </a:solidFill>
                <a:latin typeface="Calibri" panose="020F0502020204030204"/>
                <a:cs typeface="Calibri" panose="020F0502020204030204"/>
              </a:rPr>
              <a:t>follow</a:t>
            </a:r>
            <a:r>
              <a:rPr sz="1800" spc="10" dirty="0">
                <a:solidFill>
                  <a:srgbClr val="FF0000"/>
                </a:solidFill>
                <a:latin typeface="Calibri" panose="020F0502020204030204"/>
                <a:cs typeface="Calibri" panose="020F0502020204030204"/>
              </a:rPr>
              <a:t> </a:t>
            </a:r>
            <a:r>
              <a:rPr sz="1800" spc="-10" dirty="0">
                <a:solidFill>
                  <a:srgbClr val="FF0000"/>
                </a:solidFill>
                <a:latin typeface="Calibri" panose="020F0502020204030204"/>
                <a:cs typeface="Calibri" panose="020F0502020204030204"/>
              </a:rPr>
              <a:t>instructions</a:t>
            </a:r>
            <a:endParaRPr sz="1800">
              <a:latin typeface="Calibri" panose="020F0502020204030204"/>
              <a:cs typeface="Calibri" panose="020F0502020204030204"/>
            </a:endParaRPr>
          </a:p>
        </p:txBody>
      </p:sp>
      <p:sp>
        <p:nvSpPr>
          <p:cNvPr id="4" name="object 4"/>
          <p:cNvSpPr txBox="1">
            <a:spLocks noGrp="1"/>
          </p:cNvSpPr>
          <p:nvPr>
            <p:ph type="title"/>
          </p:nvPr>
        </p:nvSpPr>
        <p:spPr>
          <a:xfrm>
            <a:off x="1042822" y="245186"/>
            <a:ext cx="544893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05" dirty="0">
                <a:solidFill>
                  <a:srgbClr val="333E50"/>
                </a:solidFill>
              </a:rPr>
              <a:t> </a:t>
            </a:r>
            <a:r>
              <a:rPr spc="-30" dirty="0">
                <a:solidFill>
                  <a:srgbClr val="333E50"/>
                </a:solidFill>
              </a:rPr>
              <a:t>about</a:t>
            </a:r>
            <a:r>
              <a:rPr spc="-100" dirty="0">
                <a:solidFill>
                  <a:srgbClr val="333E50"/>
                </a:solidFill>
              </a:rPr>
              <a:t> </a:t>
            </a:r>
            <a:r>
              <a:rPr dirty="0">
                <a:solidFill>
                  <a:srgbClr val="333E50"/>
                </a:solidFill>
              </a:rPr>
              <a:t>a</a:t>
            </a:r>
            <a:r>
              <a:rPr spc="-70" dirty="0">
                <a:solidFill>
                  <a:srgbClr val="333E50"/>
                </a:solidFill>
              </a:rPr>
              <a:t> </a:t>
            </a:r>
            <a:r>
              <a:rPr spc="-35" dirty="0">
                <a:solidFill>
                  <a:srgbClr val="333E50"/>
                </a:solidFill>
              </a:rPr>
              <a:t>Machine</a:t>
            </a:r>
            <a:r>
              <a:rPr spc="-120" dirty="0">
                <a:solidFill>
                  <a:srgbClr val="333E50"/>
                </a:solidFill>
              </a:rPr>
              <a:t> </a:t>
            </a:r>
            <a:r>
              <a:rPr dirty="0">
                <a:solidFill>
                  <a:srgbClr val="333E50"/>
                </a:solidFill>
              </a:rPr>
              <a:t>?</a:t>
            </a:r>
            <a:endParaRPr dirty="0">
              <a:solidFill>
                <a:srgbClr val="333E50"/>
              </a:solidFill>
            </a:endParaRPr>
          </a:p>
        </p:txBody>
      </p:sp>
      <p:sp>
        <p:nvSpPr>
          <p:cNvPr id="5" name="object 5"/>
          <p:cNvSpPr txBox="1"/>
          <p:nvPr/>
        </p:nvSpPr>
        <p:spPr>
          <a:xfrm>
            <a:off x="1231798" y="1964817"/>
            <a:ext cx="4866640" cy="2160270"/>
          </a:xfrm>
          <a:prstGeom prst="rect">
            <a:avLst/>
          </a:prstGeom>
        </p:spPr>
        <p:txBody>
          <a:bodyPr vert="horz" wrap="square" lIns="0" tIns="13335" rIns="0" bIns="0" rtlCol="0">
            <a:spAutoFit/>
          </a:bodyPr>
          <a:lstStyle/>
          <a:p>
            <a:pPr marL="12700">
              <a:lnSpc>
                <a:spcPct val="100000"/>
              </a:lnSpc>
              <a:spcBef>
                <a:spcPts val="105"/>
              </a:spcBef>
            </a:pPr>
            <a:r>
              <a:rPr sz="2000" b="1" spc="-40" dirty="0">
                <a:latin typeface="Calibri" panose="020F0502020204030204"/>
                <a:cs typeface="Calibri" panose="020F0502020204030204"/>
              </a:rPr>
              <a:t>We</a:t>
            </a:r>
            <a:r>
              <a:rPr sz="2000" b="1" spc="-15" dirty="0">
                <a:latin typeface="Calibri" panose="020F0502020204030204"/>
                <a:cs typeface="Calibri" panose="020F0502020204030204"/>
              </a:rPr>
              <a:t> </a:t>
            </a:r>
            <a:r>
              <a:rPr sz="2000" b="1" spc="-5" dirty="0">
                <a:latin typeface="Calibri" panose="020F0502020204030204"/>
                <a:cs typeface="Calibri" panose="020F0502020204030204"/>
              </a:rPr>
              <a:t>can</a:t>
            </a:r>
            <a:r>
              <a:rPr sz="2000" b="1" spc="-20" dirty="0">
                <a:latin typeface="Calibri" panose="020F0502020204030204"/>
                <a:cs typeface="Calibri" panose="020F0502020204030204"/>
              </a:rPr>
              <a:t> </a:t>
            </a:r>
            <a:r>
              <a:rPr sz="2000" b="1" dirty="0">
                <a:latin typeface="Calibri" panose="020F0502020204030204"/>
                <a:cs typeface="Calibri" panose="020F0502020204030204"/>
              </a:rPr>
              <a:t>ask</a:t>
            </a:r>
            <a:r>
              <a:rPr sz="2000" b="1" spc="-5" dirty="0">
                <a:latin typeface="Calibri" panose="020F0502020204030204"/>
                <a:cs typeface="Calibri" panose="020F0502020204030204"/>
              </a:rPr>
              <a:t> </a:t>
            </a:r>
            <a:r>
              <a:rPr sz="2000" b="1" dirty="0">
                <a:latin typeface="Calibri" panose="020F0502020204030204"/>
                <a:cs typeface="Calibri" panose="020F0502020204030204"/>
              </a:rPr>
              <a:t>a</a:t>
            </a:r>
            <a:r>
              <a:rPr sz="2000" b="1" spc="-15" dirty="0">
                <a:latin typeface="Calibri" panose="020F0502020204030204"/>
                <a:cs typeface="Calibri" panose="020F0502020204030204"/>
              </a:rPr>
              <a:t> </a:t>
            </a:r>
            <a:r>
              <a:rPr sz="2000" b="1" spc="-5" dirty="0">
                <a:latin typeface="Calibri" panose="020F0502020204030204"/>
                <a:cs typeface="Calibri" panose="020F0502020204030204"/>
              </a:rPr>
              <a:t>machine</a:t>
            </a:r>
            <a:endParaRPr sz="2000">
              <a:latin typeface="Calibri" panose="020F0502020204030204"/>
              <a:cs typeface="Calibri" panose="020F0502020204030204"/>
            </a:endParaRPr>
          </a:p>
          <a:p>
            <a:pPr>
              <a:lnSpc>
                <a:spcPct val="100000"/>
              </a:lnSpc>
              <a:spcBef>
                <a:spcPts val="20"/>
              </a:spcBef>
            </a:pPr>
            <a:endParaRPr sz="1950">
              <a:latin typeface="Calibri" panose="020F0502020204030204"/>
              <a:cs typeface="Calibri" panose="020F0502020204030204"/>
            </a:endParaRPr>
          </a:p>
          <a:p>
            <a:pPr marL="299085" indent="-287020">
              <a:lnSpc>
                <a:spcPct val="100000"/>
              </a:lnSpc>
              <a:buFont typeface="Arial MT"/>
              <a:buChar char="•"/>
              <a:tabLst>
                <a:tab pos="299085" algn="l"/>
                <a:tab pos="299720" algn="l"/>
              </a:tabLst>
            </a:pPr>
            <a:r>
              <a:rPr sz="2000" spc="-95" dirty="0">
                <a:latin typeface="Calibri" panose="020F0502020204030204"/>
                <a:cs typeface="Calibri" panose="020F0502020204030204"/>
              </a:rPr>
              <a:t>To</a:t>
            </a:r>
            <a:r>
              <a:rPr sz="2000" spc="-10" dirty="0">
                <a:latin typeface="Calibri" panose="020F0502020204030204"/>
                <a:cs typeface="Calibri" panose="020F0502020204030204"/>
              </a:rPr>
              <a:t> perform</a:t>
            </a:r>
            <a:r>
              <a:rPr sz="2000" spc="-5" dirty="0">
                <a:latin typeface="Calibri" panose="020F0502020204030204"/>
                <a:cs typeface="Calibri" panose="020F0502020204030204"/>
              </a:rPr>
              <a:t> </a:t>
            </a:r>
            <a:r>
              <a:rPr sz="2000" dirty="0">
                <a:latin typeface="Calibri" panose="020F0502020204030204"/>
                <a:cs typeface="Calibri" panose="020F0502020204030204"/>
              </a:rPr>
              <a:t>an </a:t>
            </a:r>
            <a:r>
              <a:rPr sz="2000" spc="-5" dirty="0">
                <a:latin typeface="Calibri" panose="020F0502020204030204"/>
                <a:cs typeface="Calibri" panose="020F0502020204030204"/>
              </a:rPr>
              <a:t>arithmetic</a:t>
            </a:r>
            <a:r>
              <a:rPr sz="2000" spc="30" dirty="0">
                <a:latin typeface="Calibri" panose="020F0502020204030204"/>
                <a:cs typeface="Calibri" panose="020F0502020204030204"/>
              </a:rPr>
              <a:t> </a:t>
            </a:r>
            <a:r>
              <a:rPr sz="2000" spc="-10" dirty="0">
                <a:latin typeface="Calibri" panose="020F0502020204030204"/>
                <a:cs typeface="Calibri" panose="020F0502020204030204"/>
              </a:rPr>
              <a:t>operations</a:t>
            </a:r>
            <a:r>
              <a:rPr sz="2000" spc="5" dirty="0">
                <a:latin typeface="Calibri" panose="020F0502020204030204"/>
                <a:cs typeface="Calibri" panose="020F0502020204030204"/>
              </a:rPr>
              <a:t> </a:t>
            </a:r>
            <a:r>
              <a:rPr sz="2000" spc="-5" dirty="0">
                <a:latin typeface="Calibri" panose="020F0502020204030204"/>
                <a:cs typeface="Calibri" panose="020F0502020204030204"/>
              </a:rPr>
              <a:t>such</a:t>
            </a:r>
            <a:r>
              <a:rPr sz="2000" dirty="0">
                <a:latin typeface="Calibri" panose="020F0502020204030204"/>
                <a:cs typeface="Calibri" panose="020F0502020204030204"/>
              </a:rPr>
              <a:t> as</a:t>
            </a:r>
            <a:endParaRPr sz="2000">
              <a:latin typeface="Calibri" panose="020F0502020204030204"/>
              <a:cs typeface="Calibri" panose="020F0502020204030204"/>
            </a:endParaRPr>
          </a:p>
          <a:p>
            <a:pPr>
              <a:lnSpc>
                <a:spcPct val="100000"/>
              </a:lnSpc>
              <a:spcBef>
                <a:spcPts val="20"/>
              </a:spcBef>
              <a:buFont typeface="Arial MT"/>
              <a:buChar char="•"/>
            </a:pPr>
            <a:endParaRPr sz="1950">
              <a:latin typeface="Calibri" panose="020F0502020204030204"/>
              <a:cs typeface="Calibri" panose="020F0502020204030204"/>
            </a:endParaRPr>
          </a:p>
          <a:p>
            <a:pPr marL="756285" lvl="1" indent="-287655">
              <a:lnSpc>
                <a:spcPct val="100000"/>
              </a:lnSpc>
              <a:buFont typeface="Arial MT"/>
              <a:buChar char="•"/>
              <a:tabLst>
                <a:tab pos="756285" algn="l"/>
                <a:tab pos="756920" algn="l"/>
              </a:tabLst>
            </a:pPr>
            <a:r>
              <a:rPr sz="2000" spc="-5" dirty="0">
                <a:latin typeface="Calibri" panose="020F0502020204030204"/>
                <a:cs typeface="Calibri" panose="020F0502020204030204"/>
              </a:rPr>
              <a:t>Addition</a:t>
            </a:r>
            <a:endParaRPr sz="2000">
              <a:latin typeface="Calibri" panose="020F0502020204030204"/>
              <a:cs typeface="Calibri" panose="020F0502020204030204"/>
            </a:endParaRPr>
          </a:p>
          <a:p>
            <a:pPr marL="756285" lvl="1" indent="-287655">
              <a:lnSpc>
                <a:spcPct val="100000"/>
              </a:lnSpc>
              <a:buFont typeface="Arial MT"/>
              <a:buChar char="•"/>
              <a:tabLst>
                <a:tab pos="756285" algn="l"/>
                <a:tab pos="756920" algn="l"/>
              </a:tabLst>
            </a:pPr>
            <a:r>
              <a:rPr sz="2000" spc="-5" dirty="0">
                <a:latin typeface="Calibri" panose="020F0502020204030204"/>
                <a:cs typeface="Calibri" panose="020F0502020204030204"/>
              </a:rPr>
              <a:t>Multiplication</a:t>
            </a:r>
            <a:endParaRPr sz="2000">
              <a:latin typeface="Calibri" panose="020F0502020204030204"/>
              <a:cs typeface="Calibri" panose="020F0502020204030204"/>
            </a:endParaRPr>
          </a:p>
          <a:p>
            <a:pPr marL="756285" lvl="1" indent="-287655">
              <a:lnSpc>
                <a:spcPct val="100000"/>
              </a:lnSpc>
              <a:buFont typeface="Arial MT"/>
              <a:buChar char="•"/>
              <a:tabLst>
                <a:tab pos="756285" algn="l"/>
                <a:tab pos="756920" algn="l"/>
              </a:tabLst>
            </a:pPr>
            <a:r>
              <a:rPr sz="2000" spc="-5" dirty="0">
                <a:latin typeface="Calibri" panose="020F0502020204030204"/>
                <a:cs typeface="Calibri" panose="020F0502020204030204"/>
              </a:rPr>
              <a:t>Division</a:t>
            </a:r>
            <a:endParaRPr sz="2000">
              <a:latin typeface="Calibri" panose="020F0502020204030204"/>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488423" y="2161032"/>
            <a:ext cx="1319783" cy="2209303"/>
          </a:xfrm>
          <a:prstGeom prst="rect">
            <a:avLst/>
          </a:prstGeom>
        </p:spPr>
      </p:pic>
      <p:sp>
        <p:nvSpPr>
          <p:cNvPr id="3" name="object 3"/>
          <p:cNvSpPr txBox="1"/>
          <p:nvPr/>
        </p:nvSpPr>
        <p:spPr>
          <a:xfrm>
            <a:off x="8690229" y="4902834"/>
            <a:ext cx="26898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0000"/>
                </a:solidFill>
                <a:latin typeface="Calibri" panose="020F0502020204030204"/>
                <a:cs typeface="Calibri" panose="020F0502020204030204"/>
              </a:rPr>
              <a:t>Machines</a:t>
            </a:r>
            <a:r>
              <a:rPr sz="1800" dirty="0">
                <a:solidFill>
                  <a:srgbClr val="FF0000"/>
                </a:solidFill>
                <a:latin typeface="Calibri" panose="020F0502020204030204"/>
                <a:cs typeface="Calibri" panose="020F0502020204030204"/>
              </a:rPr>
              <a:t> </a:t>
            </a:r>
            <a:r>
              <a:rPr sz="1800" spc="-15" dirty="0">
                <a:solidFill>
                  <a:srgbClr val="FF0000"/>
                </a:solidFill>
                <a:latin typeface="Calibri" panose="020F0502020204030204"/>
                <a:cs typeface="Calibri" panose="020F0502020204030204"/>
              </a:rPr>
              <a:t>follow</a:t>
            </a:r>
            <a:r>
              <a:rPr sz="1800" spc="10" dirty="0">
                <a:solidFill>
                  <a:srgbClr val="FF0000"/>
                </a:solidFill>
                <a:latin typeface="Calibri" panose="020F0502020204030204"/>
                <a:cs typeface="Calibri" panose="020F0502020204030204"/>
              </a:rPr>
              <a:t> </a:t>
            </a:r>
            <a:r>
              <a:rPr sz="1800" spc="-10" dirty="0">
                <a:solidFill>
                  <a:srgbClr val="FF0000"/>
                </a:solidFill>
                <a:latin typeface="Calibri" panose="020F0502020204030204"/>
                <a:cs typeface="Calibri" panose="020F0502020204030204"/>
              </a:rPr>
              <a:t>instructions</a:t>
            </a:r>
            <a:endParaRPr sz="1800">
              <a:latin typeface="Calibri" panose="020F0502020204030204"/>
              <a:cs typeface="Calibri" panose="020F0502020204030204"/>
            </a:endParaRPr>
          </a:p>
        </p:txBody>
      </p:sp>
      <p:sp>
        <p:nvSpPr>
          <p:cNvPr id="4" name="object 4"/>
          <p:cNvSpPr txBox="1">
            <a:spLocks noGrp="1"/>
          </p:cNvSpPr>
          <p:nvPr>
            <p:ph type="title"/>
          </p:nvPr>
        </p:nvSpPr>
        <p:spPr>
          <a:xfrm>
            <a:off x="1042822" y="245186"/>
            <a:ext cx="544893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05" dirty="0">
                <a:solidFill>
                  <a:srgbClr val="333E50"/>
                </a:solidFill>
              </a:rPr>
              <a:t> </a:t>
            </a:r>
            <a:r>
              <a:rPr spc="-30" dirty="0">
                <a:solidFill>
                  <a:srgbClr val="333E50"/>
                </a:solidFill>
              </a:rPr>
              <a:t>about</a:t>
            </a:r>
            <a:r>
              <a:rPr spc="-100" dirty="0">
                <a:solidFill>
                  <a:srgbClr val="333E50"/>
                </a:solidFill>
              </a:rPr>
              <a:t> </a:t>
            </a:r>
            <a:r>
              <a:rPr dirty="0">
                <a:solidFill>
                  <a:srgbClr val="333E50"/>
                </a:solidFill>
              </a:rPr>
              <a:t>a</a:t>
            </a:r>
            <a:r>
              <a:rPr spc="-70" dirty="0">
                <a:solidFill>
                  <a:srgbClr val="333E50"/>
                </a:solidFill>
              </a:rPr>
              <a:t> </a:t>
            </a:r>
            <a:r>
              <a:rPr spc="-35" dirty="0">
                <a:solidFill>
                  <a:srgbClr val="333E50"/>
                </a:solidFill>
              </a:rPr>
              <a:t>Machine</a:t>
            </a:r>
            <a:r>
              <a:rPr spc="-120" dirty="0">
                <a:solidFill>
                  <a:srgbClr val="333E50"/>
                </a:solidFill>
              </a:rPr>
              <a:t> </a:t>
            </a:r>
            <a:r>
              <a:rPr dirty="0">
                <a:solidFill>
                  <a:srgbClr val="333E50"/>
                </a:solidFill>
              </a:rPr>
              <a:t>?</a:t>
            </a:r>
            <a:endParaRPr dirty="0">
              <a:solidFill>
                <a:srgbClr val="333E50"/>
              </a:solidFill>
            </a:endParaRPr>
          </a:p>
        </p:txBody>
      </p:sp>
      <p:sp>
        <p:nvSpPr>
          <p:cNvPr id="5" name="object 5"/>
          <p:cNvSpPr txBox="1"/>
          <p:nvPr/>
        </p:nvSpPr>
        <p:spPr>
          <a:xfrm>
            <a:off x="1231798" y="1964817"/>
            <a:ext cx="1889760" cy="1550670"/>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2000" spc="-5" dirty="0">
                <a:latin typeface="Calibri" panose="020F0502020204030204"/>
                <a:cs typeface="Calibri" panose="020F0502020204030204"/>
              </a:rPr>
              <a:t>Comparison</a:t>
            </a:r>
            <a:endParaRPr sz="2000">
              <a:latin typeface="Calibri" panose="020F0502020204030204"/>
              <a:cs typeface="Calibri" panose="020F0502020204030204"/>
            </a:endParaRPr>
          </a:p>
          <a:p>
            <a:pPr>
              <a:lnSpc>
                <a:spcPct val="100000"/>
              </a:lnSpc>
              <a:spcBef>
                <a:spcPts val="20"/>
              </a:spcBef>
              <a:buFont typeface="Arial MT"/>
              <a:buChar char="•"/>
            </a:pPr>
            <a:endParaRPr sz="1950">
              <a:latin typeface="Calibri" panose="020F0502020204030204"/>
              <a:cs typeface="Calibri" panose="020F0502020204030204"/>
            </a:endParaRPr>
          </a:p>
          <a:p>
            <a:pPr marL="299085" indent="-287020">
              <a:lnSpc>
                <a:spcPct val="100000"/>
              </a:lnSpc>
              <a:buFont typeface="Arial MT"/>
              <a:buChar char="•"/>
              <a:tabLst>
                <a:tab pos="299085" algn="l"/>
                <a:tab pos="299720" algn="l"/>
              </a:tabLst>
            </a:pPr>
            <a:r>
              <a:rPr sz="2000" spc="-10" dirty="0">
                <a:latin typeface="Calibri" panose="020F0502020204030204"/>
                <a:cs typeface="Calibri" panose="020F0502020204030204"/>
              </a:rPr>
              <a:t>Print</a:t>
            </a:r>
            <a:endParaRPr sz="2000">
              <a:latin typeface="Calibri" panose="020F0502020204030204"/>
              <a:cs typeface="Calibri" panose="020F0502020204030204"/>
            </a:endParaRPr>
          </a:p>
          <a:p>
            <a:pPr>
              <a:lnSpc>
                <a:spcPct val="100000"/>
              </a:lnSpc>
              <a:spcBef>
                <a:spcPts val="20"/>
              </a:spcBef>
              <a:buFont typeface="Arial MT"/>
              <a:buChar char="•"/>
            </a:pPr>
            <a:endParaRPr sz="1950">
              <a:latin typeface="Calibri" panose="020F0502020204030204"/>
              <a:cs typeface="Calibri" panose="020F0502020204030204"/>
            </a:endParaRPr>
          </a:p>
          <a:p>
            <a:pPr marL="299085" indent="-287020">
              <a:lnSpc>
                <a:spcPct val="100000"/>
              </a:lnSpc>
              <a:buFont typeface="Arial MT"/>
              <a:buChar char="•"/>
              <a:tabLst>
                <a:tab pos="299085" algn="l"/>
                <a:tab pos="299720" algn="l"/>
              </a:tabLst>
            </a:pPr>
            <a:r>
              <a:rPr sz="2000" spc="-5" dirty="0">
                <a:latin typeface="Calibri" panose="020F0502020204030204"/>
                <a:cs typeface="Calibri" panose="020F0502020204030204"/>
              </a:rPr>
              <a:t>Plotting</a:t>
            </a:r>
            <a:r>
              <a:rPr sz="2000" spc="-35" dirty="0">
                <a:latin typeface="Calibri" panose="020F0502020204030204"/>
                <a:cs typeface="Calibri" panose="020F0502020204030204"/>
              </a:rPr>
              <a:t> </a:t>
            </a:r>
            <a:r>
              <a:rPr sz="2000" dirty="0">
                <a:latin typeface="Calibri" panose="020F0502020204030204"/>
                <a:cs typeface="Calibri" panose="020F0502020204030204"/>
              </a:rPr>
              <a:t>a</a:t>
            </a:r>
            <a:r>
              <a:rPr sz="2000" spc="-35" dirty="0">
                <a:latin typeface="Calibri" panose="020F0502020204030204"/>
                <a:cs typeface="Calibri" panose="020F0502020204030204"/>
              </a:rPr>
              <a:t> </a:t>
            </a:r>
            <a:r>
              <a:rPr sz="2000" dirty="0">
                <a:latin typeface="Calibri" panose="020F0502020204030204"/>
                <a:cs typeface="Calibri" panose="020F0502020204030204"/>
              </a:rPr>
              <a:t>chart</a:t>
            </a:r>
            <a:endParaRPr sz="2000">
              <a:latin typeface="Calibri" panose="020F0502020204030204"/>
              <a:cs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sp>
        <p:nvSpPr>
          <p:cNvPr id="3" name="object 3"/>
          <p:cNvSpPr txBox="1"/>
          <p:nvPr/>
        </p:nvSpPr>
        <p:spPr>
          <a:xfrm>
            <a:off x="1042822" y="5456935"/>
            <a:ext cx="6148070"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C00000"/>
                </a:solidFill>
                <a:latin typeface="Calibri" panose="020F0502020204030204"/>
                <a:cs typeface="Calibri" panose="020F0502020204030204"/>
              </a:rPr>
              <a:t>[ </a:t>
            </a:r>
            <a:r>
              <a:rPr sz="2800" b="1" spc="-55" dirty="0">
                <a:solidFill>
                  <a:srgbClr val="C00000"/>
                </a:solidFill>
                <a:latin typeface="Calibri" panose="020F0502020204030204"/>
                <a:cs typeface="Calibri" panose="020F0502020204030204"/>
              </a:rPr>
              <a:t>We</a:t>
            </a:r>
            <a:r>
              <a:rPr sz="2800" b="1" spc="5" dirty="0">
                <a:solidFill>
                  <a:srgbClr val="C00000"/>
                </a:solidFill>
                <a:latin typeface="Calibri" panose="020F0502020204030204"/>
                <a:cs typeface="Calibri" panose="020F0502020204030204"/>
              </a:rPr>
              <a:t> </a:t>
            </a:r>
            <a:r>
              <a:rPr sz="2800" b="1" spc="-15" dirty="0">
                <a:solidFill>
                  <a:srgbClr val="C00000"/>
                </a:solidFill>
                <a:latin typeface="Calibri" panose="020F0502020204030204"/>
                <a:cs typeface="Calibri" panose="020F0502020204030204"/>
              </a:rPr>
              <a:t>want</a:t>
            </a:r>
            <a:r>
              <a:rPr sz="2800" b="1" spc="-5" dirty="0">
                <a:solidFill>
                  <a:srgbClr val="C00000"/>
                </a:solidFill>
                <a:latin typeface="Calibri" panose="020F0502020204030204"/>
                <a:cs typeface="Calibri" panose="020F0502020204030204"/>
              </a:rPr>
              <a:t> a</a:t>
            </a:r>
            <a:r>
              <a:rPr sz="2800" b="1" spc="15" dirty="0">
                <a:solidFill>
                  <a:srgbClr val="C00000"/>
                </a:solidFill>
                <a:latin typeface="Calibri" panose="020F0502020204030204"/>
                <a:cs typeface="Calibri" panose="020F0502020204030204"/>
              </a:rPr>
              <a:t> </a:t>
            </a:r>
            <a:r>
              <a:rPr sz="2800" b="1" spc="-5" dirty="0">
                <a:solidFill>
                  <a:srgbClr val="C00000"/>
                </a:solidFill>
                <a:latin typeface="Calibri" panose="020F0502020204030204"/>
                <a:cs typeface="Calibri" panose="020F0502020204030204"/>
              </a:rPr>
              <a:t>machine</a:t>
            </a:r>
            <a:r>
              <a:rPr sz="2800" b="1" dirty="0">
                <a:solidFill>
                  <a:srgbClr val="C00000"/>
                </a:solidFill>
                <a:latin typeface="Calibri" panose="020F0502020204030204"/>
                <a:cs typeface="Calibri" panose="020F0502020204030204"/>
              </a:rPr>
              <a:t> </a:t>
            </a:r>
            <a:r>
              <a:rPr sz="2800" b="1" spc="-15" dirty="0">
                <a:solidFill>
                  <a:srgbClr val="C00000"/>
                </a:solidFill>
                <a:latin typeface="Calibri" panose="020F0502020204030204"/>
                <a:cs typeface="Calibri" panose="020F0502020204030204"/>
              </a:rPr>
              <a:t>to</a:t>
            </a:r>
            <a:r>
              <a:rPr sz="2800" b="1" spc="5" dirty="0">
                <a:solidFill>
                  <a:srgbClr val="C00000"/>
                </a:solidFill>
                <a:latin typeface="Calibri" panose="020F0502020204030204"/>
                <a:cs typeface="Calibri" panose="020F0502020204030204"/>
              </a:rPr>
              <a:t> </a:t>
            </a:r>
            <a:r>
              <a:rPr sz="2800" b="1" spc="-5" dirty="0">
                <a:solidFill>
                  <a:srgbClr val="C00000"/>
                </a:solidFill>
                <a:latin typeface="Calibri" panose="020F0502020204030204"/>
                <a:cs typeface="Calibri" panose="020F0502020204030204"/>
              </a:rPr>
              <a:t>act</a:t>
            </a:r>
            <a:r>
              <a:rPr sz="2800" b="1" dirty="0">
                <a:solidFill>
                  <a:srgbClr val="C00000"/>
                </a:solidFill>
                <a:latin typeface="Calibri" panose="020F0502020204030204"/>
                <a:cs typeface="Calibri" panose="020F0502020204030204"/>
              </a:rPr>
              <a:t> </a:t>
            </a:r>
            <a:r>
              <a:rPr sz="2800" b="1" spc="-25" dirty="0">
                <a:solidFill>
                  <a:srgbClr val="C00000"/>
                </a:solidFill>
                <a:latin typeface="Calibri" panose="020F0502020204030204"/>
                <a:cs typeface="Calibri" panose="020F0502020204030204"/>
              </a:rPr>
              <a:t>like</a:t>
            </a:r>
            <a:r>
              <a:rPr sz="2800" b="1" spc="15" dirty="0">
                <a:solidFill>
                  <a:srgbClr val="C00000"/>
                </a:solidFill>
                <a:latin typeface="Calibri" panose="020F0502020204030204"/>
                <a:cs typeface="Calibri" panose="020F0502020204030204"/>
              </a:rPr>
              <a:t> </a:t>
            </a:r>
            <a:r>
              <a:rPr sz="2800" b="1" spc="-5" dirty="0">
                <a:solidFill>
                  <a:srgbClr val="C00000"/>
                </a:solidFill>
                <a:latin typeface="Calibri" panose="020F0502020204030204"/>
                <a:cs typeface="Calibri" panose="020F0502020204030204"/>
              </a:rPr>
              <a:t>a</a:t>
            </a:r>
            <a:r>
              <a:rPr sz="2800" b="1" spc="5" dirty="0">
                <a:solidFill>
                  <a:srgbClr val="C00000"/>
                </a:solidFill>
                <a:latin typeface="Calibri" panose="020F0502020204030204"/>
                <a:cs typeface="Calibri" panose="020F0502020204030204"/>
              </a:rPr>
              <a:t> </a:t>
            </a:r>
            <a:r>
              <a:rPr sz="2800" b="1" spc="-5" dirty="0">
                <a:solidFill>
                  <a:srgbClr val="C00000"/>
                </a:solidFill>
                <a:latin typeface="Calibri" panose="020F0502020204030204"/>
                <a:cs typeface="Calibri" panose="020F0502020204030204"/>
              </a:rPr>
              <a:t>human]</a:t>
            </a:r>
            <a:endParaRPr sz="2800">
              <a:latin typeface="Calibri" panose="020F0502020204030204"/>
              <a:cs typeface="Calibri" panose="020F050202020403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63167" y="1584960"/>
            <a:ext cx="1549400" cy="2247900"/>
          </a:xfrm>
          <a:prstGeom prst="rect">
            <a:avLst/>
          </a:prstGeom>
        </p:spPr>
      </p:pic>
      <p:sp>
        <p:nvSpPr>
          <p:cNvPr id="3" name="object 3"/>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pic>
        <p:nvPicPr>
          <p:cNvPr id="4" name="object 4"/>
          <p:cNvPicPr/>
          <p:nvPr/>
        </p:nvPicPr>
        <p:blipFill>
          <a:blip r:embed="rId2" cstate="print"/>
          <a:stretch>
            <a:fillRect/>
          </a:stretch>
        </p:blipFill>
        <p:spPr>
          <a:xfrm>
            <a:off x="5411723" y="2272283"/>
            <a:ext cx="1769364" cy="1245108"/>
          </a:xfrm>
          <a:prstGeom prst="rect">
            <a:avLst/>
          </a:prstGeom>
        </p:spPr>
      </p:pic>
      <p:sp>
        <p:nvSpPr>
          <p:cNvPr id="5" name="object 5"/>
          <p:cNvSpPr txBox="1"/>
          <p:nvPr/>
        </p:nvSpPr>
        <p:spPr>
          <a:xfrm>
            <a:off x="1042822" y="6022035"/>
            <a:ext cx="308038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panose="020F0502020204030204"/>
                <a:cs typeface="Calibri" panose="020F0502020204030204"/>
              </a:rPr>
              <a:t>[</a:t>
            </a:r>
            <a:r>
              <a:rPr sz="2400" b="1" spc="-30"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to</a:t>
            </a:r>
            <a:r>
              <a:rPr sz="2400" b="1" spc="-10"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identify</a:t>
            </a:r>
            <a:r>
              <a:rPr sz="2400" b="1" spc="5"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this object.]</a:t>
            </a:r>
            <a:endParaRPr sz="2400">
              <a:latin typeface="Calibri" panose="020F0502020204030204"/>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146290" y="6464987"/>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
        <p:nvSpPr>
          <p:cNvPr id="2" name="object 2"/>
          <p:cNvSpPr txBox="1">
            <a:spLocks noGrp="1"/>
          </p:cNvSpPr>
          <p:nvPr>
            <p:ph type="title"/>
          </p:nvPr>
        </p:nvSpPr>
        <p:spPr>
          <a:xfrm>
            <a:off x="4517901" y="608147"/>
            <a:ext cx="3157220" cy="697230"/>
          </a:xfrm>
          <a:prstGeom prst="rect">
            <a:avLst/>
          </a:prstGeom>
        </p:spPr>
        <p:txBody>
          <a:bodyPr vert="horz" wrap="square" lIns="0" tIns="13335" rIns="0" bIns="0" rtlCol="0">
            <a:spAutoFit/>
          </a:bodyPr>
          <a:lstStyle/>
          <a:p>
            <a:pPr marL="12700">
              <a:lnSpc>
                <a:spcPct val="100000"/>
              </a:lnSpc>
              <a:spcBef>
                <a:spcPts val="105"/>
              </a:spcBef>
            </a:pPr>
            <a:r>
              <a:rPr sz="4400" spc="40" dirty="0"/>
              <a:t>Prerequisites</a:t>
            </a:r>
            <a:endParaRPr sz="4400"/>
          </a:p>
        </p:txBody>
      </p:sp>
      <p:sp>
        <p:nvSpPr>
          <p:cNvPr id="3" name="object 3"/>
          <p:cNvSpPr txBox="1"/>
          <p:nvPr/>
        </p:nvSpPr>
        <p:spPr>
          <a:xfrm>
            <a:off x="916940" y="1811465"/>
            <a:ext cx="9631680" cy="2096135"/>
          </a:xfrm>
          <a:prstGeom prst="rect">
            <a:avLst/>
          </a:prstGeom>
        </p:spPr>
        <p:txBody>
          <a:bodyPr vert="horz" wrap="square" lIns="0" tIns="12700" rIns="0" bIns="0" rtlCol="0">
            <a:spAutoFit/>
          </a:bodyPr>
          <a:lstStyle/>
          <a:p>
            <a:pPr marL="12700">
              <a:lnSpc>
                <a:spcPts val="2740"/>
              </a:lnSpc>
              <a:spcBef>
                <a:spcPts val="100"/>
              </a:spcBef>
            </a:pPr>
            <a:r>
              <a:rPr sz="2400" dirty="0">
                <a:latin typeface="Times New Roman" panose="02020603050405020304"/>
                <a:cs typeface="Times New Roman" panose="02020603050405020304"/>
              </a:rPr>
              <a:t>For</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Machine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Learning</a:t>
            </a:r>
            <a:r>
              <a:rPr sz="2400" spc="-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Course </a:t>
            </a:r>
            <a:r>
              <a:rPr sz="2400" dirty="0">
                <a:latin typeface="Times New Roman" panose="02020603050405020304"/>
                <a:cs typeface="Times New Roman" panose="02020603050405020304"/>
              </a:rPr>
              <a:t>we </a:t>
            </a:r>
            <a:r>
              <a:rPr sz="2400" spc="-5" dirty="0">
                <a:latin typeface="Times New Roman" panose="02020603050405020304"/>
                <a:cs typeface="Times New Roman" panose="02020603050405020304"/>
              </a:rPr>
              <a:t>recommend</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that</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students</a:t>
            </a:r>
            <a:r>
              <a:rPr sz="2400" spc="-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meet</a:t>
            </a:r>
            <a:r>
              <a:rPr sz="2400" dirty="0">
                <a:latin typeface="Times New Roman" panose="02020603050405020304"/>
                <a:cs typeface="Times New Roman" panose="02020603050405020304"/>
              </a:rPr>
              <a:t> the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following</a:t>
            </a:r>
            <a:endParaRPr sz="2400" dirty="0">
              <a:latin typeface="Times New Roman" panose="02020603050405020304"/>
              <a:cs typeface="Times New Roman" panose="02020603050405020304"/>
            </a:endParaRPr>
          </a:p>
          <a:p>
            <a:pPr marL="12700">
              <a:lnSpc>
                <a:spcPts val="2740"/>
              </a:lnSpc>
            </a:pPr>
            <a:r>
              <a:rPr sz="2400" dirty="0">
                <a:latin typeface="Times New Roman" panose="02020603050405020304"/>
                <a:cs typeface="Times New Roman" panose="02020603050405020304"/>
              </a:rPr>
              <a:t>prerequisites:</a:t>
            </a:r>
            <a:endParaRPr sz="2400" dirty="0">
              <a:latin typeface="Times New Roman" panose="02020603050405020304"/>
              <a:cs typeface="Times New Roman" panose="02020603050405020304"/>
            </a:endParaRPr>
          </a:p>
          <a:p>
            <a:pPr marL="241300" indent="-228600">
              <a:lnSpc>
                <a:spcPct val="100000"/>
              </a:lnSpc>
              <a:spcBef>
                <a:spcPts val="710"/>
              </a:spcBef>
              <a:buFont typeface="Arial MT"/>
              <a:buChar char="•"/>
              <a:tabLst>
                <a:tab pos="241300" algn="l"/>
              </a:tabLst>
            </a:pPr>
            <a:r>
              <a:rPr sz="2400" dirty="0">
                <a:latin typeface="Times New Roman" panose="02020603050405020304"/>
                <a:cs typeface="Times New Roman" panose="02020603050405020304"/>
              </a:rPr>
              <a:t>Basic</a:t>
            </a:r>
            <a:r>
              <a:rPr sz="2400" spc="-1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programming</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skills</a:t>
            </a:r>
            <a:r>
              <a:rPr sz="2400" spc="-30" dirty="0">
                <a:latin typeface="Times New Roman" panose="02020603050405020304"/>
                <a:cs typeface="Times New Roman" panose="02020603050405020304"/>
              </a:rPr>
              <a:t> </a:t>
            </a:r>
            <a:r>
              <a:rPr sz="2400" dirty="0">
                <a:latin typeface="Times New Roman" panose="02020603050405020304"/>
                <a:cs typeface="Times New Roman" panose="02020603050405020304"/>
              </a:rPr>
              <a:t>(</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Python)</a:t>
            </a:r>
            <a:endParaRPr sz="2400" dirty="0">
              <a:latin typeface="Times New Roman" panose="02020603050405020304"/>
              <a:cs typeface="Times New Roman" panose="02020603050405020304"/>
            </a:endParaRPr>
          </a:p>
          <a:p>
            <a:pPr marL="241300" indent="-228600">
              <a:lnSpc>
                <a:spcPct val="100000"/>
              </a:lnSpc>
              <a:spcBef>
                <a:spcPts val="710"/>
              </a:spcBef>
              <a:buFont typeface="Arial MT"/>
              <a:buChar char="•"/>
              <a:tabLst>
                <a:tab pos="241300" algn="l"/>
              </a:tabLst>
            </a:pPr>
            <a:r>
              <a:rPr sz="2400" dirty="0">
                <a:latin typeface="Times New Roman" panose="02020603050405020304"/>
                <a:cs typeface="Times New Roman" panose="02020603050405020304"/>
              </a:rPr>
              <a:t>Basics</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probability</a:t>
            </a:r>
            <a:r>
              <a:rPr sz="2400" spc="-55" dirty="0">
                <a:latin typeface="Times New Roman" panose="02020603050405020304"/>
                <a:cs typeface="Times New Roman" panose="02020603050405020304"/>
              </a:rPr>
              <a:t> </a:t>
            </a:r>
            <a:r>
              <a:rPr sz="2400" dirty="0">
                <a:latin typeface="Times New Roman" panose="02020603050405020304"/>
                <a:cs typeface="Times New Roman" panose="02020603050405020304"/>
              </a:rPr>
              <a:t>&amp;</a:t>
            </a:r>
            <a:r>
              <a:rPr sz="2400" spc="-25" dirty="0">
                <a:latin typeface="Times New Roman" panose="02020603050405020304"/>
                <a:cs typeface="Times New Roman" panose="02020603050405020304"/>
              </a:rPr>
              <a:t> </a:t>
            </a:r>
            <a:r>
              <a:rPr sz="2400" dirty="0" smtClean="0">
                <a:latin typeface="Times New Roman" panose="02020603050405020304"/>
                <a:cs typeface="Times New Roman" panose="02020603050405020304"/>
              </a:rPr>
              <a:t>statistics</a:t>
            </a:r>
            <a:endParaRPr lang="en-US" sz="2400" dirty="0" smtClean="0">
              <a:latin typeface="Times New Roman" panose="02020603050405020304"/>
              <a:cs typeface="Times New Roman" panose="02020603050405020304"/>
            </a:endParaRPr>
          </a:p>
          <a:p>
            <a:pPr marL="241300" indent="-228600">
              <a:lnSpc>
                <a:spcPct val="100000"/>
              </a:lnSpc>
              <a:spcBef>
                <a:spcPts val="710"/>
              </a:spcBef>
              <a:buFont typeface="Arial MT"/>
              <a:buChar char="•"/>
              <a:tabLst>
                <a:tab pos="241300" algn="l"/>
              </a:tabLst>
            </a:pPr>
            <a:r>
              <a:rPr lang="en-US" sz="2400" dirty="0" smtClean="0">
                <a:latin typeface="Times New Roman" panose="02020603050405020304"/>
                <a:cs typeface="Times New Roman" panose="02020603050405020304"/>
              </a:rPr>
              <a:t>Artificial Intelligence</a:t>
            </a:r>
            <a:endParaRPr sz="2400" dirty="0">
              <a:latin typeface="Times New Roman" panose="02020603050405020304"/>
              <a:cs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001267" y="1496567"/>
            <a:ext cx="1549400" cy="2247899"/>
          </a:xfrm>
          <a:prstGeom prst="rect">
            <a:avLst/>
          </a:prstGeom>
        </p:spPr>
      </p:pic>
      <p:sp>
        <p:nvSpPr>
          <p:cNvPr id="3" name="object 3"/>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pic>
        <p:nvPicPr>
          <p:cNvPr id="4" name="object 4"/>
          <p:cNvPicPr/>
          <p:nvPr/>
        </p:nvPicPr>
        <p:blipFill>
          <a:blip r:embed="rId2" cstate="print"/>
          <a:stretch>
            <a:fillRect/>
          </a:stretch>
        </p:blipFill>
        <p:spPr>
          <a:xfrm>
            <a:off x="5449823" y="2183892"/>
            <a:ext cx="1769364" cy="1245108"/>
          </a:xfrm>
          <a:prstGeom prst="rect">
            <a:avLst/>
          </a:prstGeom>
        </p:spPr>
      </p:pic>
      <p:sp>
        <p:nvSpPr>
          <p:cNvPr id="5" name="object 5"/>
          <p:cNvSpPr txBox="1"/>
          <p:nvPr/>
        </p:nvSpPr>
        <p:spPr>
          <a:xfrm>
            <a:off x="1071168" y="5909564"/>
            <a:ext cx="35318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panose="020F0502020204030204"/>
                <a:cs typeface="Calibri" panose="020F0502020204030204"/>
              </a:rPr>
              <a:t>[</a:t>
            </a:r>
            <a:r>
              <a:rPr sz="2400" b="1" spc="-30"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predict</a:t>
            </a:r>
            <a:r>
              <a:rPr sz="2400" b="1" spc="-15"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the</a:t>
            </a:r>
            <a:r>
              <a:rPr sz="2400" b="1" spc="-10"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price </a:t>
            </a:r>
            <a:r>
              <a:rPr sz="2400" b="1" dirty="0">
                <a:solidFill>
                  <a:srgbClr val="C00000"/>
                </a:solidFill>
                <a:latin typeface="Calibri" panose="020F0502020204030204"/>
                <a:cs typeface="Calibri" panose="020F0502020204030204"/>
              </a:rPr>
              <a:t>in</a:t>
            </a:r>
            <a:r>
              <a:rPr sz="2400" b="1" spc="-2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future]</a:t>
            </a:r>
            <a:endParaRPr sz="2400">
              <a:latin typeface="Calibri" panose="020F0502020204030204"/>
              <a:cs typeface="Calibri" panose="020F0502020204030204"/>
            </a:endParaRPr>
          </a:p>
        </p:txBody>
      </p:sp>
      <p:sp>
        <p:nvSpPr>
          <p:cNvPr id="6" name="object 6"/>
          <p:cNvSpPr txBox="1"/>
          <p:nvPr/>
        </p:nvSpPr>
        <p:spPr>
          <a:xfrm>
            <a:off x="5683122" y="3647694"/>
            <a:ext cx="134620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Price</a:t>
            </a:r>
            <a:r>
              <a:rPr sz="1800" b="1" spc="-5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in</a:t>
            </a:r>
            <a:r>
              <a:rPr sz="1800" b="1" spc="-4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2025?</a:t>
            </a:r>
            <a:endParaRPr sz="1800">
              <a:latin typeface="Calibri" panose="020F0502020204030204"/>
              <a:cs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63167" y="2077211"/>
            <a:ext cx="1549400" cy="2247900"/>
          </a:xfrm>
          <a:prstGeom prst="rect">
            <a:avLst/>
          </a:prstGeom>
        </p:spPr>
      </p:pic>
      <p:sp>
        <p:nvSpPr>
          <p:cNvPr id="3" name="object 3"/>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sp>
        <p:nvSpPr>
          <p:cNvPr id="4" name="object 4"/>
          <p:cNvSpPr txBox="1"/>
          <p:nvPr/>
        </p:nvSpPr>
        <p:spPr>
          <a:xfrm>
            <a:off x="840130" y="5718149"/>
            <a:ext cx="688784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panose="020F0502020204030204"/>
                <a:cs typeface="Calibri" panose="020F0502020204030204"/>
              </a:rPr>
              <a:t>[</a:t>
            </a:r>
            <a:r>
              <a:rPr sz="2400" b="1" spc="-20"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Natural</a:t>
            </a:r>
            <a:r>
              <a:rPr sz="2400" b="1" spc="-5" dirty="0">
                <a:solidFill>
                  <a:srgbClr val="C00000"/>
                </a:solidFill>
                <a:latin typeface="Calibri" panose="020F0502020204030204"/>
                <a:cs typeface="Calibri" panose="020F0502020204030204"/>
              </a:rPr>
              <a:t> Language</a:t>
            </a:r>
            <a:r>
              <a:rPr sz="2400" b="1" spc="-20"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understand,</a:t>
            </a:r>
            <a:r>
              <a:rPr sz="2400" b="1" spc="15" dirty="0">
                <a:solidFill>
                  <a:srgbClr val="C00000"/>
                </a:solidFill>
                <a:latin typeface="Calibri" panose="020F0502020204030204"/>
                <a:cs typeface="Calibri" panose="020F0502020204030204"/>
              </a:rPr>
              <a:t> </a:t>
            </a:r>
            <a:r>
              <a:rPr sz="2400" b="1" dirty="0">
                <a:solidFill>
                  <a:srgbClr val="C00000"/>
                </a:solidFill>
                <a:latin typeface="Calibri" panose="020F0502020204030204"/>
                <a:cs typeface="Calibri" panose="020F0502020204030204"/>
              </a:rPr>
              <a:t>and</a:t>
            </a:r>
            <a:r>
              <a:rPr sz="2400" b="1" spc="-15"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correct</a:t>
            </a:r>
            <a:r>
              <a:rPr sz="2400" b="1" spc="-3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grammar</a:t>
            </a:r>
            <a:r>
              <a:rPr sz="2400" b="1" spc="-35" dirty="0">
                <a:solidFill>
                  <a:srgbClr val="C00000"/>
                </a:solidFill>
                <a:latin typeface="Calibri" panose="020F0502020204030204"/>
                <a:cs typeface="Calibri" panose="020F0502020204030204"/>
              </a:rPr>
              <a:t> </a:t>
            </a:r>
            <a:r>
              <a:rPr sz="2400" b="1" dirty="0">
                <a:solidFill>
                  <a:srgbClr val="C00000"/>
                </a:solidFill>
                <a:latin typeface="Calibri" panose="020F0502020204030204"/>
                <a:cs typeface="Calibri" panose="020F0502020204030204"/>
              </a:rPr>
              <a:t>]</a:t>
            </a:r>
            <a:endParaRPr sz="2400">
              <a:latin typeface="Calibri" panose="020F0502020204030204"/>
              <a:cs typeface="Calibri" panose="020F0502020204030204"/>
            </a:endParaRPr>
          </a:p>
        </p:txBody>
      </p:sp>
      <p:sp>
        <p:nvSpPr>
          <p:cNvPr id="5" name="object 5"/>
          <p:cNvSpPr txBox="1"/>
          <p:nvPr/>
        </p:nvSpPr>
        <p:spPr>
          <a:xfrm>
            <a:off x="4861305" y="2484196"/>
            <a:ext cx="2492375" cy="300355"/>
          </a:xfrm>
          <a:prstGeom prst="rect">
            <a:avLst/>
          </a:prstGeom>
        </p:spPr>
        <p:txBody>
          <a:bodyPr vert="horz" wrap="square" lIns="0" tIns="12700" rIns="0" bIns="0" rtlCol="0">
            <a:spAutoFit/>
          </a:bodyPr>
          <a:lstStyle/>
          <a:p>
            <a:pPr marL="12700">
              <a:lnSpc>
                <a:spcPct val="100000"/>
              </a:lnSpc>
              <a:spcBef>
                <a:spcPts val="100"/>
              </a:spcBef>
            </a:pPr>
            <a:r>
              <a:rPr sz="1800" b="1" dirty="0">
                <a:latin typeface="Calibri" panose="020F0502020204030204"/>
                <a:cs typeface="Calibri" panose="020F0502020204030204"/>
              </a:rPr>
              <a:t>I</a:t>
            </a:r>
            <a:r>
              <a:rPr sz="1800" b="1" spc="-20" dirty="0">
                <a:latin typeface="Calibri" panose="020F0502020204030204"/>
                <a:cs typeface="Calibri" panose="020F0502020204030204"/>
              </a:rPr>
              <a:t> </a:t>
            </a:r>
            <a:r>
              <a:rPr sz="1800" b="1" strike="sngStrike" spc="-5" dirty="0">
                <a:latin typeface="Calibri" panose="020F0502020204030204"/>
                <a:cs typeface="Calibri" panose="020F0502020204030204"/>
              </a:rPr>
              <a:t>made</a:t>
            </a:r>
            <a:r>
              <a:rPr sz="1800" b="1" strike="noStrike" spc="-35" dirty="0">
                <a:latin typeface="Calibri" panose="020F0502020204030204"/>
                <a:cs typeface="Calibri" panose="020F0502020204030204"/>
              </a:rPr>
              <a:t> </a:t>
            </a:r>
            <a:r>
              <a:rPr sz="1800" b="1" strike="noStrike" spc="-5" dirty="0">
                <a:solidFill>
                  <a:srgbClr val="C00000"/>
                </a:solidFill>
                <a:latin typeface="Calibri" panose="020F0502020204030204"/>
                <a:cs typeface="Calibri" panose="020F0502020204030204"/>
              </a:rPr>
              <a:t>met</a:t>
            </a:r>
            <a:r>
              <a:rPr sz="1800" b="1" strike="noStrike" spc="-20" dirty="0">
                <a:solidFill>
                  <a:srgbClr val="C00000"/>
                </a:solidFill>
                <a:latin typeface="Calibri" panose="020F0502020204030204"/>
                <a:cs typeface="Calibri" panose="020F0502020204030204"/>
              </a:rPr>
              <a:t> </a:t>
            </a:r>
            <a:r>
              <a:rPr sz="1800" b="1" strike="noStrike" dirty="0">
                <a:latin typeface="Calibri" panose="020F0502020204030204"/>
                <a:cs typeface="Calibri" panose="020F0502020204030204"/>
              </a:rPr>
              <a:t>him</a:t>
            </a:r>
            <a:r>
              <a:rPr sz="1800" b="1" strike="noStrike" spc="-25" dirty="0">
                <a:latin typeface="Calibri" panose="020F0502020204030204"/>
                <a:cs typeface="Calibri" panose="020F0502020204030204"/>
              </a:rPr>
              <a:t> </a:t>
            </a:r>
            <a:r>
              <a:rPr sz="1800" b="1" strike="noStrike" spc="-15" dirty="0">
                <a:latin typeface="Calibri" panose="020F0502020204030204"/>
                <a:cs typeface="Calibri" panose="020F0502020204030204"/>
              </a:rPr>
              <a:t>yesterday</a:t>
            </a:r>
            <a:endParaRPr sz="18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164336" y="1767839"/>
            <a:ext cx="1548384" cy="2247900"/>
          </a:xfrm>
          <a:prstGeom prst="rect">
            <a:avLst/>
          </a:prstGeom>
        </p:spPr>
      </p:pic>
      <p:sp>
        <p:nvSpPr>
          <p:cNvPr id="3" name="object 3"/>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sp>
        <p:nvSpPr>
          <p:cNvPr id="4" name="object 4"/>
          <p:cNvSpPr txBox="1"/>
          <p:nvPr/>
        </p:nvSpPr>
        <p:spPr>
          <a:xfrm>
            <a:off x="5509386" y="3573526"/>
            <a:ext cx="181610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C00000"/>
                </a:solidFill>
                <a:latin typeface="Calibri" panose="020F0502020204030204"/>
                <a:cs typeface="Calibri" panose="020F0502020204030204"/>
              </a:rPr>
              <a:t>recognize</a:t>
            </a:r>
            <a:r>
              <a:rPr sz="2400" b="1" spc="-8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face</a:t>
            </a:r>
            <a:endParaRPr sz="2400">
              <a:latin typeface="Calibri" panose="020F0502020204030204"/>
              <a:cs typeface="Calibri" panose="020F0502020204030204"/>
            </a:endParaRPr>
          </a:p>
        </p:txBody>
      </p:sp>
      <p:pic>
        <p:nvPicPr>
          <p:cNvPr id="5" name="object 5"/>
          <p:cNvPicPr/>
          <p:nvPr/>
        </p:nvPicPr>
        <p:blipFill>
          <a:blip r:embed="rId2" cstate="print"/>
          <a:stretch>
            <a:fillRect/>
          </a:stretch>
        </p:blipFill>
        <p:spPr>
          <a:xfrm>
            <a:off x="5529071" y="1990344"/>
            <a:ext cx="1476755" cy="1438655"/>
          </a:xfrm>
          <a:prstGeom prst="rect">
            <a:avLst/>
          </a:prstGeom>
        </p:spPr>
      </p:pic>
      <p:sp>
        <p:nvSpPr>
          <p:cNvPr id="6" name="object 6"/>
          <p:cNvSpPr txBox="1"/>
          <p:nvPr/>
        </p:nvSpPr>
        <p:spPr>
          <a:xfrm>
            <a:off x="840130" y="5718149"/>
            <a:ext cx="23749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panose="020F0502020204030204"/>
                <a:cs typeface="Calibri" panose="020F0502020204030204"/>
              </a:rPr>
              <a:t>[</a:t>
            </a:r>
            <a:r>
              <a:rPr sz="2400" b="1" spc="-40"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Recognize</a:t>
            </a:r>
            <a:r>
              <a:rPr sz="2400" b="1" spc="-50"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Faces</a:t>
            </a:r>
            <a:r>
              <a:rPr sz="2400" b="1" spc="-35" dirty="0">
                <a:solidFill>
                  <a:srgbClr val="C00000"/>
                </a:solidFill>
                <a:latin typeface="Calibri" panose="020F0502020204030204"/>
                <a:cs typeface="Calibri" panose="020F0502020204030204"/>
              </a:rPr>
              <a:t> </a:t>
            </a:r>
            <a:r>
              <a:rPr sz="2400" b="1" dirty="0">
                <a:solidFill>
                  <a:srgbClr val="C00000"/>
                </a:solidFill>
                <a:latin typeface="Calibri" panose="020F0502020204030204"/>
                <a:cs typeface="Calibri" panose="020F0502020204030204"/>
              </a:rPr>
              <a:t>]</a:t>
            </a:r>
            <a:endParaRPr sz="2400">
              <a:latin typeface="Calibri" panose="020F0502020204030204"/>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2822" y="245186"/>
            <a:ext cx="6006465" cy="697230"/>
          </a:xfrm>
          <a:prstGeom prst="rect">
            <a:avLst/>
          </a:prstGeom>
        </p:spPr>
        <p:txBody>
          <a:bodyPr vert="horz" wrap="square" lIns="0" tIns="13335" rIns="0" bIns="0" rtlCol="0">
            <a:spAutoFit/>
          </a:bodyPr>
          <a:lstStyle/>
          <a:p>
            <a:pPr marL="12700">
              <a:lnSpc>
                <a:spcPct val="100000"/>
              </a:lnSpc>
              <a:spcBef>
                <a:spcPts val="105"/>
              </a:spcBef>
            </a:pPr>
            <a:r>
              <a:rPr spc="-45" dirty="0">
                <a:solidFill>
                  <a:srgbClr val="333E50"/>
                </a:solidFill>
              </a:rPr>
              <a:t>What</a:t>
            </a:r>
            <a:r>
              <a:rPr spc="-110" dirty="0">
                <a:solidFill>
                  <a:srgbClr val="333E50"/>
                </a:solidFill>
              </a:rPr>
              <a:t> </a:t>
            </a:r>
            <a:r>
              <a:rPr spc="-10" dirty="0">
                <a:solidFill>
                  <a:srgbClr val="333E50"/>
                </a:solidFill>
              </a:rPr>
              <a:t>is</a:t>
            </a:r>
            <a:r>
              <a:rPr spc="-80" dirty="0">
                <a:solidFill>
                  <a:srgbClr val="333E50"/>
                </a:solidFill>
              </a:rPr>
              <a:t> </a:t>
            </a:r>
            <a:r>
              <a:rPr spc="-35" dirty="0">
                <a:solidFill>
                  <a:srgbClr val="333E50"/>
                </a:solidFill>
              </a:rPr>
              <a:t>Machine</a:t>
            </a:r>
            <a:r>
              <a:rPr spc="-125" dirty="0">
                <a:solidFill>
                  <a:srgbClr val="333E50"/>
                </a:solidFill>
              </a:rPr>
              <a:t> </a:t>
            </a:r>
            <a:r>
              <a:rPr spc="-30" dirty="0">
                <a:solidFill>
                  <a:srgbClr val="333E50"/>
                </a:solidFill>
              </a:rPr>
              <a:t>Learning?</a:t>
            </a:r>
            <a:endParaRPr spc="-30" dirty="0">
              <a:solidFill>
                <a:srgbClr val="333E50"/>
              </a:solidFill>
            </a:endParaRPr>
          </a:p>
        </p:txBody>
      </p:sp>
      <p:sp>
        <p:nvSpPr>
          <p:cNvPr id="3" name="object 3"/>
          <p:cNvSpPr txBox="1"/>
          <p:nvPr/>
        </p:nvSpPr>
        <p:spPr>
          <a:xfrm>
            <a:off x="6860793" y="1785365"/>
            <a:ext cx="4104640" cy="295211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panose="020F0502020204030204"/>
                <a:cs typeface="Calibri" panose="020F0502020204030204"/>
              </a:rPr>
              <a:t>[</a:t>
            </a:r>
            <a:r>
              <a:rPr sz="2400" b="1" spc="-3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What</a:t>
            </a:r>
            <a:r>
              <a:rPr sz="2400" b="1" dirty="0">
                <a:solidFill>
                  <a:srgbClr val="C00000"/>
                </a:solidFill>
                <a:latin typeface="Calibri" panose="020F0502020204030204"/>
                <a:cs typeface="Calibri" panose="020F0502020204030204"/>
              </a:rPr>
              <a:t> do</a:t>
            </a:r>
            <a:r>
              <a:rPr sz="2400" b="1" spc="-35"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we</a:t>
            </a:r>
            <a:r>
              <a:rPr sz="2400" b="1" spc="-20" dirty="0">
                <a:solidFill>
                  <a:srgbClr val="C00000"/>
                </a:solidFill>
                <a:latin typeface="Calibri" panose="020F0502020204030204"/>
                <a:cs typeface="Calibri" panose="020F0502020204030204"/>
              </a:rPr>
              <a:t> </a:t>
            </a:r>
            <a:r>
              <a:rPr sz="2400" b="1" dirty="0">
                <a:solidFill>
                  <a:srgbClr val="C00000"/>
                </a:solidFill>
                <a:latin typeface="Calibri" panose="020F0502020204030204"/>
                <a:cs typeface="Calibri" panose="020F0502020204030204"/>
              </a:rPr>
              <a:t>do?</a:t>
            </a:r>
            <a:endParaRPr sz="2400">
              <a:latin typeface="Calibri" panose="020F0502020204030204"/>
              <a:cs typeface="Calibri" panose="020F0502020204030204"/>
            </a:endParaRPr>
          </a:p>
          <a:p>
            <a:pPr marL="12700" marR="5080">
              <a:lnSpc>
                <a:spcPct val="200000"/>
              </a:lnSpc>
            </a:pPr>
            <a:r>
              <a:rPr sz="2400" b="1" spc="-10" dirty="0">
                <a:solidFill>
                  <a:srgbClr val="C00000"/>
                </a:solidFill>
                <a:latin typeface="Calibri" panose="020F0502020204030204"/>
                <a:cs typeface="Calibri" panose="020F0502020204030204"/>
              </a:rPr>
              <a:t>Just </a:t>
            </a:r>
            <a:r>
              <a:rPr sz="2400" b="1" spc="-15" dirty="0">
                <a:solidFill>
                  <a:srgbClr val="C00000"/>
                </a:solidFill>
                <a:latin typeface="Calibri" panose="020F0502020204030204"/>
                <a:cs typeface="Calibri" panose="020F0502020204030204"/>
              </a:rPr>
              <a:t>like, </a:t>
            </a:r>
            <a:r>
              <a:rPr sz="2400" b="1" spc="-10" dirty="0">
                <a:solidFill>
                  <a:srgbClr val="C00000"/>
                </a:solidFill>
                <a:latin typeface="Calibri" panose="020F0502020204030204"/>
                <a:cs typeface="Calibri" panose="020F0502020204030204"/>
              </a:rPr>
              <a:t>what we </a:t>
            </a:r>
            <a:r>
              <a:rPr sz="2400" b="1" dirty="0">
                <a:solidFill>
                  <a:srgbClr val="C00000"/>
                </a:solidFill>
                <a:latin typeface="Calibri" panose="020F0502020204030204"/>
                <a:cs typeface="Calibri" panose="020F0502020204030204"/>
              </a:rPr>
              <a:t>did </a:t>
            </a:r>
            <a:r>
              <a:rPr sz="2400" b="1" spc="-20" dirty="0">
                <a:solidFill>
                  <a:srgbClr val="C00000"/>
                </a:solidFill>
                <a:latin typeface="Calibri" panose="020F0502020204030204"/>
                <a:cs typeface="Calibri" panose="020F0502020204030204"/>
              </a:rPr>
              <a:t>to </a:t>
            </a:r>
            <a:r>
              <a:rPr sz="2400" b="1" spc="-5" dirty="0">
                <a:solidFill>
                  <a:srgbClr val="C00000"/>
                </a:solidFill>
                <a:latin typeface="Calibri" panose="020F0502020204030204"/>
                <a:cs typeface="Calibri" panose="020F0502020204030204"/>
              </a:rPr>
              <a:t>human, </a:t>
            </a:r>
            <a:r>
              <a:rPr sz="2400" b="1" spc="-530"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we </a:t>
            </a:r>
            <a:r>
              <a:rPr sz="2400" b="1" dirty="0">
                <a:solidFill>
                  <a:srgbClr val="C00000"/>
                </a:solidFill>
                <a:latin typeface="Calibri" panose="020F0502020204030204"/>
                <a:cs typeface="Calibri" panose="020F0502020204030204"/>
              </a:rPr>
              <a:t>need</a:t>
            </a:r>
            <a:r>
              <a:rPr sz="2400" b="1" spc="-5" dirty="0">
                <a:solidFill>
                  <a:srgbClr val="C00000"/>
                </a:solidFill>
                <a:latin typeface="Calibri" panose="020F0502020204030204"/>
                <a:cs typeface="Calibri" panose="020F0502020204030204"/>
              </a:rPr>
              <a:t> </a:t>
            </a:r>
            <a:r>
              <a:rPr sz="2400" b="1" spc="-15" dirty="0">
                <a:solidFill>
                  <a:srgbClr val="C00000"/>
                </a:solidFill>
                <a:latin typeface="Calibri" panose="020F0502020204030204"/>
                <a:cs typeface="Calibri" panose="020F0502020204030204"/>
              </a:rPr>
              <a:t>to</a:t>
            </a:r>
            <a:r>
              <a:rPr sz="2400" b="1" spc="-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provide</a:t>
            </a:r>
            <a:r>
              <a:rPr sz="2400" b="1" spc="-25" dirty="0">
                <a:solidFill>
                  <a:srgbClr val="C00000"/>
                </a:solidFill>
                <a:latin typeface="Calibri" panose="020F0502020204030204"/>
                <a:cs typeface="Calibri" panose="020F0502020204030204"/>
              </a:rPr>
              <a:t> </a:t>
            </a:r>
            <a:r>
              <a:rPr sz="2400" b="1" spc="-10" dirty="0">
                <a:solidFill>
                  <a:srgbClr val="C00000"/>
                </a:solidFill>
                <a:latin typeface="Calibri" panose="020F0502020204030204"/>
                <a:cs typeface="Calibri" panose="020F0502020204030204"/>
              </a:rPr>
              <a:t>experience</a:t>
            </a:r>
            <a:endParaRPr sz="2400">
              <a:latin typeface="Calibri" panose="020F0502020204030204"/>
              <a:cs typeface="Calibri" panose="020F0502020204030204"/>
            </a:endParaRPr>
          </a:p>
          <a:p>
            <a:pPr marL="12700">
              <a:lnSpc>
                <a:spcPct val="100000"/>
              </a:lnSpc>
              <a:spcBef>
                <a:spcPts val="5"/>
              </a:spcBef>
            </a:pPr>
            <a:r>
              <a:rPr sz="2400" b="1" spc="-15" dirty="0">
                <a:solidFill>
                  <a:srgbClr val="C00000"/>
                </a:solidFill>
                <a:latin typeface="Calibri" panose="020F0502020204030204"/>
                <a:cs typeface="Calibri" panose="020F0502020204030204"/>
              </a:rPr>
              <a:t>to</a:t>
            </a:r>
            <a:r>
              <a:rPr sz="2400" b="1" spc="-30"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the</a:t>
            </a:r>
            <a:r>
              <a:rPr sz="2400" b="1" spc="-20" dirty="0">
                <a:solidFill>
                  <a:srgbClr val="C00000"/>
                </a:solidFill>
                <a:latin typeface="Calibri" panose="020F0502020204030204"/>
                <a:cs typeface="Calibri" panose="020F0502020204030204"/>
              </a:rPr>
              <a:t> </a:t>
            </a:r>
            <a:r>
              <a:rPr sz="2400" b="1" spc="-5" dirty="0">
                <a:solidFill>
                  <a:srgbClr val="C00000"/>
                </a:solidFill>
                <a:latin typeface="Calibri" panose="020F0502020204030204"/>
                <a:cs typeface="Calibri" panose="020F0502020204030204"/>
              </a:rPr>
              <a:t>machine.</a:t>
            </a:r>
            <a:endParaRPr sz="2400">
              <a:latin typeface="Calibri" panose="020F0502020204030204"/>
              <a:cs typeface="Calibri" panose="020F0502020204030204"/>
            </a:endParaRPr>
          </a:p>
          <a:p>
            <a:pPr>
              <a:lnSpc>
                <a:spcPct val="100000"/>
              </a:lnSpc>
              <a:spcBef>
                <a:spcPts val="10"/>
              </a:spcBef>
            </a:pPr>
            <a:endParaRPr sz="2350">
              <a:latin typeface="Calibri" panose="020F0502020204030204"/>
              <a:cs typeface="Calibri" panose="020F0502020204030204"/>
            </a:endParaRPr>
          </a:p>
          <a:p>
            <a:pPr marL="12700">
              <a:lnSpc>
                <a:spcPct val="100000"/>
              </a:lnSpc>
            </a:pPr>
            <a:r>
              <a:rPr sz="2400" b="1" dirty="0">
                <a:solidFill>
                  <a:srgbClr val="C00000"/>
                </a:solidFill>
                <a:latin typeface="Calibri" panose="020F0502020204030204"/>
                <a:cs typeface="Calibri" panose="020F0502020204030204"/>
              </a:rPr>
              <a:t>]</a:t>
            </a:r>
            <a:endParaRPr sz="24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521208" y="2388107"/>
            <a:ext cx="2768600" cy="20828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panose="020F0502020204030204"/>
              <a:buNone/>
            </a:pPr>
            <a:r>
              <a:rPr lang="en-US">
                <a:solidFill>
                  <a:srgbClr val="002060"/>
                </a:solidFill>
              </a:rPr>
              <a:t>What is Machine Learning?</a:t>
            </a:r>
            <a:endParaRPr lang="en-US">
              <a:solidFill>
                <a:srgbClr val="002060"/>
              </a:solidFill>
            </a:endParaRPr>
          </a:p>
        </p:txBody>
      </p:sp>
      <p:pic>
        <p:nvPicPr>
          <p:cNvPr id="91" name="Google Shape;91;p2"/>
          <p:cNvPicPr preferRelativeResize="0">
            <a:picLocks noGrp="1"/>
          </p:cNvPicPr>
          <p:nvPr>
            <p:ph type="body" idx="1"/>
          </p:nvPr>
        </p:nvPicPr>
        <p:blipFill rotWithShape="1">
          <a:blip r:embed="rId1"/>
          <a:srcRect t="16836" b="17502"/>
          <a:stretch>
            <a:fillRect/>
          </a:stretch>
        </p:blipFill>
        <p:spPr>
          <a:xfrm>
            <a:off x="1828801" y="2819400"/>
            <a:ext cx="8534399" cy="3581400"/>
          </a:xfrm>
          <a:prstGeom prst="rect">
            <a:avLst/>
          </a:prstGeom>
          <a:noFill/>
          <a:ln>
            <a:noFill/>
          </a:ln>
        </p:spPr>
      </p:pic>
      <p:sp>
        <p:nvSpPr>
          <p:cNvPr id="92" name="Google Shape;92;p2"/>
          <p:cNvSpPr/>
          <p:nvPr/>
        </p:nvSpPr>
        <p:spPr>
          <a:xfrm>
            <a:off x="1905000" y="1447801"/>
            <a:ext cx="8458200"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computer program is said to </a:t>
            </a:r>
            <a:r>
              <a:rPr lang="en-US" sz="2000" b="1" i="0" u="none" strike="noStrike" cap="none">
                <a:solidFill>
                  <a:schemeClr val="dk1"/>
                </a:solidFill>
                <a:latin typeface="Calibri" panose="020F0502020204030204"/>
                <a:ea typeface="Calibri" panose="020F0502020204030204"/>
                <a:cs typeface="Calibri" panose="020F0502020204030204"/>
                <a:sym typeface="Calibri" panose="020F0502020204030204"/>
              </a:rPr>
              <a:t>learn</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from experience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E</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with respect to some class of tasks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T</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and performance measure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P</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if its performance at tasks in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T</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as measured by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P</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 improves with experience </a:t>
            </a:r>
            <a:r>
              <a:rPr lang="en-US" sz="2000" b="0" i="1" u="none" strike="noStrike" cap="none">
                <a:solidFill>
                  <a:schemeClr val="dk1"/>
                </a:solidFill>
                <a:latin typeface="Calibri" panose="020F0502020204030204"/>
                <a:ea typeface="Calibri" panose="020F0502020204030204"/>
                <a:cs typeface="Calibri" panose="020F0502020204030204"/>
                <a:sym typeface="Calibri" panose="020F0502020204030204"/>
              </a:rPr>
              <a:t>E</a:t>
            </a:r>
            <a:r>
              <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r>
            <a:endParaRPr lang="en-US" sz="20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509559" y="468980"/>
            <a:ext cx="11172881" cy="5317458"/>
          </a:xfrm>
          <a:prstGeom prst="rect">
            <a:avLst/>
          </a:prstGeom>
        </p:spPr>
      </p:pic>
      <p:pic>
        <p:nvPicPr>
          <p:cNvPr id="5" name="Picture 4"/>
          <p:cNvPicPr>
            <a:picLocks noChangeAspect="1"/>
          </p:cNvPicPr>
          <p:nvPr/>
        </p:nvPicPr>
        <p:blipFill>
          <a:blip r:embed="rId2"/>
          <a:stretch>
            <a:fillRect/>
          </a:stretch>
        </p:blipFill>
        <p:spPr>
          <a:xfrm>
            <a:off x="509560" y="5786438"/>
            <a:ext cx="11172880" cy="6025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a:p>
        </p:txBody>
      </p:sp>
      <p:pic>
        <p:nvPicPr>
          <p:cNvPr id="7" name="Picture 6"/>
          <p:cNvPicPr>
            <a:picLocks noChangeAspect="1"/>
          </p:cNvPicPr>
          <p:nvPr/>
        </p:nvPicPr>
        <p:blipFill rotWithShape="1">
          <a:blip r:embed="rId1"/>
          <a:srcRect l="6739" t="6355" r="5000" b="5486"/>
          <a:stretch>
            <a:fillRect/>
          </a:stretch>
        </p:blipFill>
        <p:spPr>
          <a:xfrm>
            <a:off x="516834" y="503583"/>
            <a:ext cx="11065565" cy="60353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eaLnBrk="1" hangingPunct="1"/>
            <a:r>
              <a:rPr lang="en-US" altLang="en-US" smtClean="0">
                <a:solidFill>
                  <a:srgbClr val="FF0000"/>
                </a:solidFill>
              </a:rPr>
              <a:t>Machine learning and our focus</a:t>
            </a:r>
            <a:endParaRPr lang="en-US" altLang="en-US" smtClean="0">
              <a:solidFill>
                <a:srgbClr val="FF0000"/>
              </a:solidFill>
            </a:endParaRPr>
          </a:p>
        </p:txBody>
      </p:sp>
      <p:sp>
        <p:nvSpPr>
          <p:cNvPr id="9221" name="Rectangle 3"/>
          <p:cNvSpPr>
            <a:spLocks noGrp="1" noChangeArrowheads="1"/>
          </p:cNvSpPr>
          <p:nvPr>
            <p:ph type="body" idx="1"/>
          </p:nvPr>
        </p:nvSpPr>
        <p:spPr>
          <a:xfrm>
            <a:off x="1992313" y="1304926"/>
            <a:ext cx="8064500" cy="4860925"/>
          </a:xfrm>
        </p:spPr>
        <p:txBody>
          <a:bodyPr>
            <a:normAutofit fontScale="92500" lnSpcReduction="20000"/>
          </a:bodyPr>
          <a:lstStyle/>
          <a:p>
            <a:pPr algn="just" eaLnBrk="1" hangingPunct="1"/>
            <a:r>
              <a:rPr lang="en-US" altLang="en-US" sz="2600" dirty="0"/>
              <a:t>Like human learning from past experiences.</a:t>
            </a:r>
            <a:endParaRPr lang="en-US" altLang="en-US" sz="2600" dirty="0"/>
          </a:p>
          <a:p>
            <a:pPr algn="just" eaLnBrk="1" hangingPunct="1"/>
            <a:r>
              <a:rPr lang="en-US" altLang="en-US" sz="2600" dirty="0"/>
              <a:t>A computer does not have “experiences”.</a:t>
            </a:r>
            <a:endParaRPr lang="en-US" altLang="en-US" sz="2600" dirty="0"/>
          </a:p>
          <a:p>
            <a:pPr algn="just" eaLnBrk="1" hangingPunct="1"/>
            <a:r>
              <a:rPr lang="en-US" altLang="en-US" sz="2600" dirty="0">
                <a:solidFill>
                  <a:srgbClr val="FF0000"/>
                </a:solidFill>
              </a:rPr>
              <a:t>A computer system learns from data,</a:t>
            </a:r>
            <a:r>
              <a:rPr lang="en-US" altLang="en-US" sz="2600" dirty="0">
                <a:solidFill>
                  <a:srgbClr val="3333CC"/>
                </a:solidFill>
              </a:rPr>
              <a:t> </a:t>
            </a:r>
            <a:r>
              <a:rPr lang="en-US" altLang="en-US" sz="2600" dirty="0"/>
              <a:t>which represent some “past experiences” of </a:t>
            </a:r>
            <a:r>
              <a:rPr lang="en-US" altLang="en-US" sz="2600" dirty="0" smtClean="0"/>
              <a:t>an </a:t>
            </a:r>
            <a:r>
              <a:rPr lang="en-US" altLang="en-US" sz="2600" dirty="0"/>
              <a:t>application domain. </a:t>
            </a:r>
            <a:endParaRPr lang="en-US" altLang="en-US" sz="2600" dirty="0" smtClean="0"/>
          </a:p>
          <a:p>
            <a:pPr algn="just"/>
            <a:r>
              <a:rPr lang="en-US" altLang="zh-CN" sz="2600" dirty="0" smtClean="0">
                <a:ea typeface="SimSun" panose="02010600030101010101" pitchFamily="2" charset="-122"/>
              </a:rPr>
              <a:t>Example</a:t>
            </a:r>
            <a:r>
              <a:rPr lang="en-US" altLang="zh-CN" sz="2600" dirty="0" smtClean="0">
                <a:ea typeface="SimSun" panose="02010600030101010101" pitchFamily="2" charset="-122"/>
              </a:rPr>
              <a:t>: A </a:t>
            </a:r>
            <a:r>
              <a:rPr lang="en-US" altLang="zh-CN" sz="2600" dirty="0">
                <a:ea typeface="SimSun" panose="02010600030101010101" pitchFamily="2" charset="-122"/>
              </a:rPr>
              <a:t>credit card company receives thousands of applications for new cards. Each application contains information about an applicant, </a:t>
            </a:r>
            <a:endParaRPr lang="en-US" altLang="zh-CN" sz="2600" dirty="0">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age </a:t>
            </a:r>
            <a:endParaRPr lang="en-US" altLang="zh-CN" sz="2200" dirty="0">
              <a:solidFill>
                <a:srgbClr val="FF0000"/>
              </a:solidFill>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Marital status</a:t>
            </a:r>
            <a:endParaRPr lang="en-US" altLang="zh-CN" sz="2200" dirty="0">
              <a:solidFill>
                <a:srgbClr val="FF0000"/>
              </a:solidFill>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annual salary</a:t>
            </a:r>
            <a:endParaRPr lang="en-US" altLang="zh-CN" sz="2200" dirty="0">
              <a:solidFill>
                <a:srgbClr val="FF0000"/>
              </a:solidFill>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outstanding debts</a:t>
            </a:r>
            <a:endParaRPr lang="en-US" altLang="zh-CN" sz="2200" dirty="0">
              <a:solidFill>
                <a:srgbClr val="FF0000"/>
              </a:solidFill>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credit rating</a:t>
            </a:r>
            <a:endParaRPr lang="en-US" altLang="zh-CN" sz="2200" dirty="0">
              <a:solidFill>
                <a:srgbClr val="FF0000"/>
              </a:solidFill>
              <a:ea typeface="SimSun" panose="02010600030101010101" pitchFamily="2" charset="-122"/>
            </a:endParaRPr>
          </a:p>
          <a:p>
            <a:pPr marL="742950" lvl="1" indent="-285750" algn="just"/>
            <a:r>
              <a:rPr lang="en-US" altLang="zh-CN" sz="2200" dirty="0">
                <a:solidFill>
                  <a:srgbClr val="FF0000"/>
                </a:solidFill>
                <a:ea typeface="SimSun" panose="02010600030101010101" pitchFamily="2" charset="-122"/>
              </a:rPr>
              <a:t>etc. </a:t>
            </a:r>
            <a:endParaRPr lang="en-US" altLang="zh-CN" sz="2200" dirty="0">
              <a:solidFill>
                <a:srgbClr val="FF0000"/>
              </a:solidFill>
              <a:ea typeface="SimSun" panose="02010600030101010101" pitchFamily="2" charset="-122"/>
            </a:endParaRPr>
          </a:p>
          <a:p>
            <a:pPr algn="just"/>
            <a:r>
              <a:rPr lang="en-US" altLang="zh-CN" sz="2600" dirty="0">
                <a:solidFill>
                  <a:srgbClr val="FF0000"/>
                </a:solidFill>
                <a:ea typeface="SimSun" panose="02010600030101010101" pitchFamily="2" charset="-122"/>
              </a:rPr>
              <a:t>Problem</a:t>
            </a:r>
            <a:r>
              <a:rPr lang="en-US" altLang="zh-CN" sz="2600" dirty="0">
                <a:ea typeface="SimSun" panose="02010600030101010101" pitchFamily="2" charset="-122"/>
              </a:rPr>
              <a:t>: to decide whether an application should approved, or to classify applications into two categories, </a:t>
            </a:r>
            <a:r>
              <a:rPr lang="en-US" altLang="zh-CN" sz="2600" dirty="0">
                <a:solidFill>
                  <a:srgbClr val="3333CC"/>
                </a:solidFill>
                <a:ea typeface="SimSun" panose="02010600030101010101" pitchFamily="2" charset="-122"/>
              </a:rPr>
              <a:t>approved</a:t>
            </a:r>
            <a:r>
              <a:rPr lang="en-US" altLang="zh-CN" sz="2600" dirty="0">
                <a:ea typeface="SimSun" panose="02010600030101010101" pitchFamily="2" charset="-122"/>
              </a:rPr>
              <a:t> and </a:t>
            </a:r>
            <a:r>
              <a:rPr lang="en-US" altLang="zh-CN" sz="2600" dirty="0">
                <a:solidFill>
                  <a:srgbClr val="3333CC"/>
                </a:solidFill>
                <a:ea typeface="SimSun" panose="02010600030101010101" pitchFamily="2" charset="-122"/>
              </a:rPr>
              <a:t>not approved</a:t>
            </a:r>
            <a:r>
              <a:rPr lang="en-US" altLang="zh-CN" sz="2600" dirty="0">
                <a:ea typeface="SimSun" panose="02010600030101010101" pitchFamily="2" charset="-122"/>
              </a:rPr>
              <a:t>. </a:t>
            </a:r>
            <a:endParaRPr lang="en-US" altLang="en-US" sz="2600" dirty="0">
              <a:ea typeface="SimSun" panose="02010600030101010101" pitchFamily="2" charset="-122"/>
            </a:endParaRPr>
          </a:p>
          <a:p>
            <a:pPr eaLnBrk="1" hangingPunct="1"/>
            <a:endParaRPr lang="en-US" altLang="en-US" sz="2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8632" y="763011"/>
            <a:ext cx="7270750" cy="696595"/>
          </a:xfrm>
          <a:prstGeom prst="rect">
            <a:avLst/>
          </a:prstGeom>
        </p:spPr>
        <p:txBody>
          <a:bodyPr vert="horz" wrap="square" lIns="0" tIns="13335" rIns="0" bIns="0" rtlCol="0">
            <a:spAutoFit/>
          </a:bodyPr>
          <a:lstStyle/>
          <a:p>
            <a:pPr marL="12700">
              <a:lnSpc>
                <a:spcPct val="100000"/>
              </a:lnSpc>
              <a:spcBef>
                <a:spcPts val="105"/>
              </a:spcBef>
            </a:pPr>
            <a:r>
              <a:rPr sz="4400" spc="175" dirty="0"/>
              <a:t>Well-Posed</a:t>
            </a:r>
            <a:r>
              <a:rPr sz="4400" spc="-70" dirty="0"/>
              <a:t> </a:t>
            </a:r>
            <a:r>
              <a:rPr sz="4400" spc="114" dirty="0"/>
              <a:t>Learning</a:t>
            </a:r>
            <a:r>
              <a:rPr sz="4400" spc="-55" dirty="0"/>
              <a:t> </a:t>
            </a:r>
            <a:r>
              <a:rPr sz="4400" spc="55" dirty="0"/>
              <a:t>Problem</a:t>
            </a:r>
            <a:endParaRPr sz="4400"/>
          </a:p>
        </p:txBody>
      </p:sp>
      <p:sp>
        <p:nvSpPr>
          <p:cNvPr id="3" name="object 3"/>
          <p:cNvSpPr txBox="1"/>
          <p:nvPr/>
        </p:nvSpPr>
        <p:spPr>
          <a:xfrm>
            <a:off x="1002602" y="1729558"/>
            <a:ext cx="10288905" cy="3156585"/>
          </a:xfrm>
          <a:prstGeom prst="rect">
            <a:avLst/>
          </a:prstGeom>
        </p:spPr>
        <p:txBody>
          <a:bodyPr vert="horz" wrap="square" lIns="0" tIns="12700" rIns="0" bIns="0" rtlCol="0">
            <a:spAutoFit/>
          </a:bodyPr>
          <a:lstStyle/>
          <a:p>
            <a:pPr marL="12700" marR="5080" algn="just">
              <a:lnSpc>
                <a:spcPct val="107000"/>
              </a:lnSpc>
              <a:spcBef>
                <a:spcPts val="100"/>
              </a:spcBef>
            </a:pPr>
            <a:r>
              <a:rPr sz="2400" b="1" i="1" spc="-5" dirty="0">
                <a:latin typeface="Times New Roman" panose="02020603050405020304"/>
                <a:cs typeface="Times New Roman" panose="02020603050405020304"/>
              </a:rPr>
              <a:t>Definition: </a:t>
            </a:r>
            <a:r>
              <a:rPr sz="2400" spc="-5" dirty="0">
                <a:latin typeface="Times New Roman" panose="02020603050405020304"/>
                <a:cs typeface="Times New Roman" panose="02020603050405020304"/>
              </a:rPr>
              <a:t>A computer </a:t>
            </a:r>
            <a:r>
              <a:rPr sz="2400" dirty="0">
                <a:latin typeface="Times New Roman" panose="02020603050405020304"/>
                <a:cs typeface="Times New Roman" panose="02020603050405020304"/>
              </a:rPr>
              <a:t>program is said to learn from experience E </a:t>
            </a:r>
            <a:r>
              <a:rPr sz="2400" spc="-5" dirty="0">
                <a:latin typeface="Times New Roman" panose="02020603050405020304"/>
                <a:cs typeface="Times New Roman" panose="02020603050405020304"/>
              </a:rPr>
              <a:t>with respect </a:t>
            </a:r>
            <a:r>
              <a:rPr sz="2400" spc="-10" dirty="0">
                <a:latin typeface="Times New Roman" panose="02020603050405020304"/>
                <a:cs typeface="Times New Roman" panose="02020603050405020304"/>
              </a:rPr>
              <a:t>to </a:t>
            </a:r>
            <a:r>
              <a:rPr sz="2400" spc="-5" dirty="0">
                <a:latin typeface="Times New Roman" panose="02020603050405020304"/>
                <a:cs typeface="Times New Roman" panose="02020603050405020304"/>
              </a:rPr>
              <a:t> some</a:t>
            </a:r>
            <a:r>
              <a:rPr sz="2400" spc="170" dirty="0">
                <a:latin typeface="Times New Roman" panose="02020603050405020304"/>
                <a:cs typeface="Times New Roman" panose="02020603050405020304"/>
              </a:rPr>
              <a:t> </a:t>
            </a:r>
            <a:r>
              <a:rPr sz="2400" dirty="0">
                <a:latin typeface="Times New Roman" panose="02020603050405020304"/>
                <a:cs typeface="Times New Roman" panose="02020603050405020304"/>
              </a:rPr>
              <a:t>class</a:t>
            </a:r>
            <a:r>
              <a:rPr sz="2400" spc="16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of</a:t>
            </a:r>
            <a:r>
              <a:rPr sz="2400" spc="165" dirty="0">
                <a:latin typeface="Times New Roman" panose="02020603050405020304"/>
                <a:cs typeface="Times New Roman" panose="02020603050405020304"/>
              </a:rPr>
              <a:t> </a:t>
            </a:r>
            <a:r>
              <a:rPr sz="2400" dirty="0">
                <a:latin typeface="Times New Roman" panose="02020603050405020304"/>
                <a:cs typeface="Times New Roman" panose="02020603050405020304"/>
              </a:rPr>
              <a:t>tasks</a:t>
            </a:r>
            <a:r>
              <a:rPr sz="2400" spc="175" dirty="0">
                <a:latin typeface="Times New Roman" panose="02020603050405020304"/>
                <a:cs typeface="Times New Roman" panose="02020603050405020304"/>
              </a:rPr>
              <a:t> </a:t>
            </a:r>
            <a:r>
              <a:rPr sz="2400" dirty="0">
                <a:latin typeface="Times New Roman" panose="02020603050405020304"/>
                <a:cs typeface="Times New Roman" panose="02020603050405020304"/>
              </a:rPr>
              <a:t>T</a:t>
            </a:r>
            <a:r>
              <a:rPr sz="2400" spc="12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and</a:t>
            </a:r>
            <a:r>
              <a:rPr sz="2400" spc="17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performance</a:t>
            </a:r>
            <a:r>
              <a:rPr sz="2400" spc="17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measure</a:t>
            </a:r>
            <a:r>
              <a:rPr sz="2400" spc="170" dirty="0">
                <a:latin typeface="Times New Roman" panose="02020603050405020304"/>
                <a:cs typeface="Times New Roman" panose="02020603050405020304"/>
              </a:rPr>
              <a:t> </a:t>
            </a:r>
            <a:r>
              <a:rPr sz="2400" spc="-135" dirty="0">
                <a:latin typeface="Times New Roman" panose="02020603050405020304"/>
                <a:cs typeface="Times New Roman" panose="02020603050405020304"/>
              </a:rPr>
              <a:t>P,</a:t>
            </a:r>
            <a:r>
              <a:rPr sz="2400" spc="170" dirty="0">
                <a:latin typeface="Times New Roman" panose="02020603050405020304"/>
                <a:cs typeface="Times New Roman" panose="02020603050405020304"/>
              </a:rPr>
              <a:t> </a:t>
            </a:r>
            <a:r>
              <a:rPr sz="2400" dirty="0">
                <a:latin typeface="Times New Roman" panose="02020603050405020304"/>
                <a:cs typeface="Times New Roman" panose="02020603050405020304"/>
              </a:rPr>
              <a:t>if</a:t>
            </a:r>
            <a:r>
              <a:rPr sz="2400" spc="16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its</a:t>
            </a:r>
            <a:r>
              <a:rPr sz="2400" spc="17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performance</a:t>
            </a:r>
            <a:r>
              <a:rPr sz="2400" spc="175"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at</a:t>
            </a:r>
            <a:r>
              <a:rPr sz="2400" spc="160" dirty="0">
                <a:latin typeface="Times New Roman" panose="02020603050405020304"/>
                <a:cs typeface="Times New Roman" panose="02020603050405020304"/>
              </a:rPr>
              <a:t> </a:t>
            </a:r>
            <a:r>
              <a:rPr sz="2400" dirty="0">
                <a:latin typeface="Times New Roman" panose="02020603050405020304"/>
                <a:cs typeface="Times New Roman" panose="02020603050405020304"/>
              </a:rPr>
              <a:t>tasks</a:t>
            </a:r>
            <a:r>
              <a:rPr sz="2400" spc="165" dirty="0">
                <a:latin typeface="Times New Roman" panose="02020603050405020304"/>
                <a:cs typeface="Times New Roman" panose="02020603050405020304"/>
              </a:rPr>
              <a:t> </a:t>
            </a:r>
            <a:r>
              <a:rPr sz="2400" dirty="0">
                <a:latin typeface="Times New Roman" panose="02020603050405020304"/>
                <a:cs typeface="Times New Roman" panose="02020603050405020304"/>
              </a:rPr>
              <a:t>in</a:t>
            </a:r>
            <a:r>
              <a:rPr sz="2400" spc="170" dirty="0">
                <a:latin typeface="Times New Roman" panose="02020603050405020304"/>
                <a:cs typeface="Times New Roman" panose="02020603050405020304"/>
              </a:rPr>
              <a:t> </a:t>
            </a:r>
            <a:r>
              <a:rPr sz="2400" spc="-185" dirty="0">
                <a:latin typeface="Times New Roman" panose="02020603050405020304"/>
                <a:cs typeface="Times New Roman" panose="02020603050405020304"/>
              </a:rPr>
              <a:t>T, </a:t>
            </a:r>
            <a:r>
              <a:rPr sz="2400" spc="-590" dirty="0">
                <a:latin typeface="Times New Roman" panose="02020603050405020304"/>
                <a:cs typeface="Times New Roman" panose="02020603050405020304"/>
              </a:rPr>
              <a:t> </a:t>
            </a:r>
            <a:r>
              <a:rPr sz="2400" dirty="0">
                <a:latin typeface="Times New Roman" panose="02020603050405020304"/>
                <a:cs typeface="Times New Roman" panose="02020603050405020304"/>
              </a:rPr>
              <a:t>as</a:t>
            </a:r>
            <a:r>
              <a:rPr sz="2400" spc="-5" dirty="0">
                <a:latin typeface="Times New Roman" panose="02020603050405020304"/>
                <a:cs typeface="Times New Roman" panose="02020603050405020304"/>
              </a:rPr>
              <a:t> measured</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by </a:t>
            </a:r>
            <a:r>
              <a:rPr sz="2400" spc="-140" dirty="0">
                <a:latin typeface="Times New Roman" panose="02020603050405020304"/>
                <a:cs typeface="Times New Roman" panose="02020603050405020304"/>
              </a:rPr>
              <a:t>P,</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improves</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with experience</a:t>
            </a:r>
            <a:r>
              <a:rPr sz="2400" spc="-4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E.</a:t>
            </a:r>
            <a:endParaRPr sz="2400">
              <a:latin typeface="Times New Roman" panose="02020603050405020304"/>
              <a:cs typeface="Times New Roman" panose="02020603050405020304"/>
            </a:endParaRPr>
          </a:p>
          <a:p>
            <a:pPr>
              <a:lnSpc>
                <a:spcPct val="100000"/>
              </a:lnSpc>
              <a:spcBef>
                <a:spcPts val="10"/>
              </a:spcBef>
            </a:pPr>
            <a:endParaRPr sz="2850">
              <a:latin typeface="Times New Roman" panose="02020603050405020304"/>
              <a:cs typeface="Times New Roman" panose="02020603050405020304"/>
            </a:endParaRPr>
          </a:p>
          <a:p>
            <a:pPr marL="12700">
              <a:lnSpc>
                <a:spcPct val="100000"/>
              </a:lnSpc>
            </a:pPr>
            <a:r>
              <a:rPr sz="2400" spc="-90" dirty="0">
                <a:latin typeface="Times New Roman" panose="02020603050405020304"/>
                <a:cs typeface="Times New Roman" panose="02020603050405020304"/>
              </a:rPr>
              <a:t>To</a:t>
            </a:r>
            <a:r>
              <a:rPr sz="2400" dirty="0">
                <a:latin typeface="Times New Roman" panose="02020603050405020304"/>
                <a:cs typeface="Times New Roman" panose="02020603050405020304"/>
              </a:rPr>
              <a:t> have</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a well-defined</a:t>
            </a:r>
            <a:r>
              <a:rPr sz="2400" spc="-35"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learning</a:t>
            </a:r>
            <a:r>
              <a:rPr sz="2400" spc="-3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problem, </a:t>
            </a:r>
            <a:r>
              <a:rPr sz="2400" dirty="0">
                <a:latin typeface="Times New Roman" panose="02020603050405020304"/>
                <a:cs typeface="Times New Roman" panose="02020603050405020304"/>
              </a:rPr>
              <a:t>three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features</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needs</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to</a:t>
            </a:r>
            <a:r>
              <a:rPr sz="2400" spc="-1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be</a:t>
            </a:r>
            <a:r>
              <a:rPr sz="2400" dirty="0">
                <a:latin typeface="Times New Roman" panose="02020603050405020304"/>
                <a:cs typeface="Times New Roman" panose="02020603050405020304"/>
              </a:rPr>
              <a:t> identified:</a:t>
            </a:r>
            <a:endParaRPr sz="2400">
              <a:latin typeface="Times New Roman" panose="02020603050405020304"/>
              <a:cs typeface="Times New Roman" panose="02020603050405020304"/>
            </a:endParaRPr>
          </a:p>
          <a:p>
            <a:pPr marL="728980" indent="-343535">
              <a:lnSpc>
                <a:spcPct val="100000"/>
              </a:lnSpc>
              <a:spcBef>
                <a:spcPts val="210"/>
              </a:spcBef>
              <a:buAutoNum type="arabicPeriod"/>
              <a:tabLst>
                <a:tab pos="729615" algn="l"/>
              </a:tabLst>
            </a:pPr>
            <a:r>
              <a:rPr sz="2400" dirty="0">
                <a:latin typeface="Times New Roman" panose="02020603050405020304"/>
                <a:cs typeface="Times New Roman" panose="02020603050405020304"/>
              </a:rPr>
              <a:t>The</a:t>
            </a:r>
            <a:r>
              <a:rPr sz="2400" spc="-40" dirty="0">
                <a:latin typeface="Times New Roman" panose="02020603050405020304"/>
                <a:cs typeface="Times New Roman" panose="02020603050405020304"/>
              </a:rPr>
              <a:t> </a:t>
            </a:r>
            <a:r>
              <a:rPr sz="2400" dirty="0">
                <a:latin typeface="Times New Roman" panose="02020603050405020304"/>
                <a:cs typeface="Times New Roman" panose="02020603050405020304"/>
              </a:rPr>
              <a:t>class</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tasks</a:t>
            </a:r>
            <a:endParaRPr sz="2400">
              <a:latin typeface="Times New Roman" panose="02020603050405020304"/>
              <a:cs typeface="Times New Roman" panose="02020603050405020304"/>
            </a:endParaRPr>
          </a:p>
          <a:p>
            <a:pPr marL="728980" indent="-343535">
              <a:lnSpc>
                <a:spcPct val="100000"/>
              </a:lnSpc>
              <a:spcBef>
                <a:spcPts val="205"/>
              </a:spcBef>
              <a:buAutoNum type="arabicPeriod"/>
              <a:tabLst>
                <a:tab pos="729615" algn="l"/>
              </a:tabLst>
            </a:pPr>
            <a:r>
              <a:rPr sz="2400" dirty="0">
                <a:latin typeface="Times New Roman" panose="02020603050405020304"/>
                <a:cs typeface="Times New Roman" panose="02020603050405020304"/>
              </a:rPr>
              <a:t>The</a:t>
            </a:r>
            <a:r>
              <a:rPr sz="2400" spc="-2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measure</a:t>
            </a:r>
            <a:r>
              <a:rPr sz="2400" dirty="0">
                <a:latin typeface="Times New Roman" panose="02020603050405020304"/>
                <a:cs typeface="Times New Roman" panose="02020603050405020304"/>
              </a:rPr>
              <a:t> of </a:t>
            </a:r>
            <a:r>
              <a:rPr sz="2400" spc="-5" dirty="0">
                <a:latin typeface="Times New Roman" panose="02020603050405020304"/>
                <a:cs typeface="Times New Roman" panose="02020603050405020304"/>
              </a:rPr>
              <a:t>performance</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to</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be </a:t>
            </a:r>
            <a:r>
              <a:rPr sz="2400" spc="-5" dirty="0">
                <a:latin typeface="Times New Roman" panose="02020603050405020304"/>
                <a:cs typeface="Times New Roman" panose="02020603050405020304"/>
              </a:rPr>
              <a:t>improved</a:t>
            </a:r>
            <a:endParaRPr sz="2400">
              <a:latin typeface="Times New Roman" panose="02020603050405020304"/>
              <a:cs typeface="Times New Roman" panose="02020603050405020304"/>
            </a:endParaRPr>
          </a:p>
          <a:p>
            <a:pPr marL="728980" indent="-343535">
              <a:lnSpc>
                <a:spcPct val="100000"/>
              </a:lnSpc>
              <a:spcBef>
                <a:spcPts val="190"/>
              </a:spcBef>
              <a:buAutoNum type="arabicPeriod"/>
              <a:tabLst>
                <a:tab pos="729615" algn="l"/>
              </a:tabLst>
            </a:pPr>
            <a:r>
              <a:rPr sz="2400" dirty="0">
                <a:latin typeface="Times New Roman" panose="02020603050405020304"/>
                <a:cs typeface="Times New Roman" panose="02020603050405020304"/>
              </a:rPr>
              <a:t>The</a:t>
            </a:r>
            <a:r>
              <a:rPr sz="2400" spc="-40" dirty="0">
                <a:latin typeface="Times New Roman" panose="02020603050405020304"/>
                <a:cs typeface="Times New Roman" panose="02020603050405020304"/>
              </a:rPr>
              <a:t> </a:t>
            </a:r>
            <a:r>
              <a:rPr sz="2400" dirty="0">
                <a:latin typeface="Times New Roman" panose="02020603050405020304"/>
                <a:cs typeface="Times New Roman" panose="02020603050405020304"/>
              </a:rPr>
              <a:t>source</a:t>
            </a:r>
            <a:r>
              <a:rPr sz="2400" spc="-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of</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experience</a:t>
            </a:r>
            <a:endParaRPr sz="24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815263" y="1679546"/>
            <a:ext cx="3757613" cy="3498907"/>
          </a:xfrm>
          <a:prstGeom prst="rect">
            <a:avLst/>
          </a:prstGeom>
        </p:spPr>
      </p:pic>
      <p:pic>
        <p:nvPicPr>
          <p:cNvPr id="5" name="Picture 4"/>
          <p:cNvPicPr>
            <a:picLocks noChangeAspect="1"/>
          </p:cNvPicPr>
          <p:nvPr/>
        </p:nvPicPr>
        <p:blipFill>
          <a:blip r:embed="rId2"/>
          <a:stretch>
            <a:fillRect/>
          </a:stretch>
        </p:blipFill>
        <p:spPr>
          <a:xfrm>
            <a:off x="189978" y="638551"/>
            <a:ext cx="7173143" cy="55808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1146290" y="6464987"/>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
        <p:nvSpPr>
          <p:cNvPr id="2" name="object 2"/>
          <p:cNvSpPr txBox="1">
            <a:spLocks noGrp="1"/>
          </p:cNvSpPr>
          <p:nvPr>
            <p:ph type="title"/>
          </p:nvPr>
        </p:nvSpPr>
        <p:spPr>
          <a:xfrm>
            <a:off x="4775457" y="608147"/>
            <a:ext cx="2640965" cy="697230"/>
          </a:xfrm>
          <a:prstGeom prst="rect">
            <a:avLst/>
          </a:prstGeom>
        </p:spPr>
        <p:txBody>
          <a:bodyPr vert="horz" wrap="square" lIns="0" tIns="13335" rIns="0" bIns="0" rtlCol="0">
            <a:spAutoFit/>
          </a:bodyPr>
          <a:lstStyle/>
          <a:p>
            <a:pPr marL="12700">
              <a:lnSpc>
                <a:spcPct val="100000"/>
              </a:lnSpc>
              <a:spcBef>
                <a:spcPts val="105"/>
              </a:spcBef>
            </a:pPr>
            <a:r>
              <a:rPr sz="4400" spc="30" dirty="0"/>
              <a:t>References</a:t>
            </a:r>
            <a:endParaRPr sz="4400"/>
          </a:p>
        </p:txBody>
      </p:sp>
      <p:sp>
        <p:nvSpPr>
          <p:cNvPr id="3" name="object 3"/>
          <p:cNvSpPr txBox="1"/>
          <p:nvPr/>
        </p:nvSpPr>
        <p:spPr>
          <a:xfrm>
            <a:off x="916940" y="1721473"/>
            <a:ext cx="10079990" cy="2204720"/>
          </a:xfrm>
          <a:prstGeom prst="rect">
            <a:avLst/>
          </a:prstGeom>
        </p:spPr>
        <p:txBody>
          <a:bodyPr vert="horz" wrap="square" lIns="0" tIns="66040" rIns="0" bIns="0" rtlCol="0">
            <a:spAutoFit/>
          </a:bodyPr>
          <a:lstStyle/>
          <a:p>
            <a:pPr>
              <a:lnSpc>
                <a:spcPct val="100000"/>
              </a:lnSpc>
              <a:spcBef>
                <a:spcPts val="50"/>
              </a:spcBef>
            </a:pPr>
            <a:endParaRPr sz="2200" dirty="0">
              <a:latin typeface="Times New Roman" panose="02020603050405020304"/>
              <a:cs typeface="Times New Roman" panose="02020603050405020304"/>
            </a:endParaRPr>
          </a:p>
          <a:p>
            <a:pPr marL="12700">
              <a:lnSpc>
                <a:spcPct val="100000"/>
              </a:lnSpc>
            </a:pPr>
            <a:r>
              <a:rPr sz="2400" b="1" spc="-60" dirty="0">
                <a:latin typeface="Times New Roman" panose="02020603050405020304"/>
                <a:cs typeface="Times New Roman" panose="02020603050405020304"/>
              </a:rPr>
              <a:t>Text</a:t>
            </a:r>
            <a:r>
              <a:rPr sz="2400" b="1" spc="-3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Books:</a:t>
            </a:r>
            <a:endParaRPr sz="2400" dirty="0">
              <a:latin typeface="Times New Roman" panose="02020603050405020304"/>
              <a:cs typeface="Times New Roman" panose="02020603050405020304"/>
            </a:endParaRPr>
          </a:p>
          <a:p>
            <a:pPr marL="469900" marR="905510" indent="-457835">
              <a:lnSpc>
                <a:spcPts val="2300"/>
              </a:lnSpc>
              <a:spcBef>
                <a:spcPts val="980"/>
              </a:spcBef>
              <a:tabLst>
                <a:tab pos="469900" algn="l"/>
              </a:tabLst>
            </a:pPr>
            <a:r>
              <a:rPr sz="2400" dirty="0">
                <a:latin typeface="Times New Roman" panose="02020603050405020304"/>
                <a:cs typeface="Times New Roman" panose="02020603050405020304"/>
              </a:rPr>
              <a:t>1.	</a:t>
            </a:r>
            <a:r>
              <a:rPr sz="2400" spc="-60" dirty="0">
                <a:latin typeface="Times New Roman" panose="02020603050405020304"/>
                <a:cs typeface="Times New Roman" panose="02020603050405020304"/>
              </a:rPr>
              <a:t>Tom</a:t>
            </a:r>
            <a:r>
              <a:rPr sz="2400" spc="-1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a:t>
            </a:r>
            <a:r>
              <a:rPr sz="2400" dirty="0">
                <a:latin typeface="Times New Roman" panose="02020603050405020304"/>
                <a:cs typeface="Times New Roman" panose="02020603050405020304"/>
              </a:rPr>
              <a:t> Mitchell,</a:t>
            </a:r>
            <a:r>
              <a:rPr sz="2400" spc="-40" dirty="0">
                <a:latin typeface="Times New Roman" panose="02020603050405020304"/>
                <a:cs typeface="Times New Roman" panose="02020603050405020304"/>
              </a:rPr>
              <a:t> </a:t>
            </a:r>
            <a:r>
              <a:rPr sz="2400" dirty="0">
                <a:latin typeface="Times New Roman" panose="02020603050405020304"/>
                <a:cs typeface="Times New Roman" panose="02020603050405020304"/>
              </a:rPr>
              <a:t>Machine</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Learning,</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India</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Edition</a:t>
            </a:r>
            <a:r>
              <a:rPr sz="2400" spc="-45" dirty="0">
                <a:latin typeface="Times New Roman" panose="02020603050405020304"/>
                <a:cs typeface="Times New Roman" panose="02020603050405020304"/>
              </a:rPr>
              <a:t> </a:t>
            </a:r>
            <a:r>
              <a:rPr sz="2400" dirty="0">
                <a:latin typeface="Times New Roman" panose="02020603050405020304"/>
                <a:cs typeface="Times New Roman" panose="02020603050405020304"/>
              </a:rPr>
              <a:t>2013, </a:t>
            </a:r>
            <a:r>
              <a:rPr sz="2400" spc="-5" dirty="0">
                <a:latin typeface="Times New Roman" panose="02020603050405020304"/>
                <a:cs typeface="Times New Roman" panose="02020603050405020304"/>
              </a:rPr>
              <a:t>McGraw</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Hill </a:t>
            </a:r>
            <a:r>
              <a:rPr sz="2400" spc="-585" dirty="0">
                <a:latin typeface="Times New Roman" panose="02020603050405020304"/>
                <a:cs typeface="Times New Roman" panose="02020603050405020304"/>
              </a:rPr>
              <a:t> </a:t>
            </a:r>
            <a:r>
              <a:rPr sz="2400" dirty="0">
                <a:latin typeface="Times New Roman" panose="02020603050405020304"/>
                <a:cs typeface="Times New Roman" panose="02020603050405020304"/>
              </a:rPr>
              <a:t>Education.</a:t>
            </a:r>
            <a:endParaRPr sz="2400" dirty="0">
              <a:latin typeface="Times New Roman" panose="02020603050405020304"/>
              <a:cs typeface="Times New Roman" panose="02020603050405020304"/>
            </a:endParaRPr>
          </a:p>
          <a:p>
            <a:pPr marL="469900" marR="905510" indent="-457835">
              <a:lnSpc>
                <a:spcPts val="2300"/>
              </a:lnSpc>
              <a:spcBef>
                <a:spcPts val="980"/>
              </a:spcBef>
              <a:tabLst>
                <a:tab pos="469900" algn="l"/>
              </a:tabLst>
            </a:pPr>
            <a:r>
              <a:rPr lang="en-US" sz="2400" dirty="0">
                <a:latin typeface="Times New Roman" panose="02020603050405020304"/>
                <a:cs typeface="Times New Roman" panose="02020603050405020304"/>
              </a:rPr>
              <a:t>2.  </a:t>
            </a:r>
            <a:r>
              <a:rPr sz="2400" dirty="0">
                <a:latin typeface="Times New Roman" panose="02020603050405020304"/>
                <a:cs typeface="Times New Roman" panose="02020603050405020304"/>
              </a:rPr>
              <a:t>Ethem</a:t>
            </a:r>
            <a:r>
              <a:rPr sz="2400" spc="-15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Alpaydın,</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Introduction</a:t>
            </a:r>
            <a:r>
              <a:rPr sz="2400" spc="-40" dirty="0">
                <a:latin typeface="Times New Roman" panose="02020603050405020304"/>
                <a:cs typeface="Times New Roman" panose="02020603050405020304"/>
              </a:rPr>
              <a:t> </a:t>
            </a:r>
            <a:r>
              <a:rPr sz="2400" dirty="0">
                <a:latin typeface="Times New Roman" panose="02020603050405020304"/>
                <a:cs typeface="Times New Roman" panose="02020603050405020304"/>
              </a:rPr>
              <a:t>to</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machine</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learning,</a:t>
            </a:r>
            <a:r>
              <a:rPr sz="2400" spc="-40" dirty="0">
                <a:latin typeface="Times New Roman" panose="02020603050405020304"/>
                <a:cs typeface="Times New Roman" panose="02020603050405020304"/>
              </a:rPr>
              <a:t> </a:t>
            </a:r>
            <a:r>
              <a:rPr lang="en-US" sz="2400" spc="-40" dirty="0">
                <a:latin typeface="Times New Roman" panose="02020603050405020304"/>
                <a:cs typeface="Times New Roman" panose="02020603050405020304"/>
              </a:rPr>
              <a:t> Third</a:t>
            </a:r>
            <a:r>
              <a:rPr sz="2400" dirty="0">
                <a:latin typeface="Times New Roman" panose="02020603050405020304"/>
                <a:cs typeface="Times New Roman" panose="02020603050405020304"/>
              </a:rPr>
              <a:t> </a:t>
            </a:r>
            <a:r>
              <a:rPr lang="en-US" sz="2400" dirty="0">
                <a:latin typeface="Times New Roman" panose="02020603050405020304"/>
                <a:cs typeface="Times New Roman" panose="02020603050405020304"/>
              </a:rPr>
              <a:t>E</a:t>
            </a:r>
            <a:r>
              <a:rPr sz="2400" dirty="0">
                <a:latin typeface="Times New Roman" panose="02020603050405020304"/>
                <a:cs typeface="Times New Roman" panose="02020603050405020304"/>
              </a:rPr>
              <a:t>dition,</a:t>
            </a:r>
            <a:r>
              <a:rPr sz="2400" spc="-35" dirty="0">
                <a:latin typeface="Times New Roman" panose="02020603050405020304"/>
                <a:cs typeface="Times New Roman" panose="02020603050405020304"/>
              </a:rPr>
              <a:t> </a:t>
            </a:r>
            <a:r>
              <a:rPr sz="2400" dirty="0">
                <a:latin typeface="Times New Roman" panose="02020603050405020304"/>
                <a:cs typeface="Times New Roman" panose="02020603050405020304"/>
              </a:rPr>
              <a:t>MIT</a:t>
            </a:r>
            <a:r>
              <a:rPr sz="2400" spc="-4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press</a:t>
            </a:r>
            <a:r>
              <a:rPr lang="en-US" sz="2400" spc="-5" dirty="0">
                <a:latin typeface="Times New Roman" panose="02020603050405020304"/>
                <a:cs typeface="Times New Roman" panose="02020603050405020304"/>
              </a:rPr>
              <a:t>,2014</a:t>
            </a:r>
            <a:endParaRPr lang="en-US" sz="2400" spc="-5" dirty="0">
              <a:latin typeface="Times New Roman" panose="02020603050405020304"/>
              <a:cs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5469" y="1042988"/>
            <a:ext cx="11621062" cy="497204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00806" y="428626"/>
            <a:ext cx="11257781" cy="57435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8090" y="314325"/>
            <a:ext cx="11472087" cy="612933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66711" y="973123"/>
            <a:ext cx="11458575" cy="4295163"/>
          </a:xfrm>
          <a:prstGeom prst="rect">
            <a:avLst/>
          </a:prstGeom>
        </p:spPr>
      </p:pic>
      <p:pic>
        <p:nvPicPr>
          <p:cNvPr id="5" name="Picture 4"/>
          <p:cNvPicPr>
            <a:picLocks noChangeAspect="1"/>
          </p:cNvPicPr>
          <p:nvPr/>
        </p:nvPicPr>
        <p:blipFill>
          <a:blip r:embed="rId2"/>
          <a:stretch>
            <a:fillRect/>
          </a:stretch>
        </p:blipFill>
        <p:spPr>
          <a:xfrm>
            <a:off x="366712" y="5519956"/>
            <a:ext cx="11458575" cy="695106"/>
          </a:xfrm>
          <a:prstGeom prst="rect">
            <a:avLst/>
          </a:prstGeom>
        </p:spPr>
      </p:pic>
      <p:sp>
        <p:nvSpPr>
          <p:cNvPr id="2" name="Title 1"/>
          <p:cNvSpPr>
            <a:spLocks noGrp="1"/>
          </p:cNvSpPr>
          <p:nvPr>
            <p:ph type="title"/>
          </p:nvPr>
        </p:nvSpPr>
        <p:spPr>
          <a:xfrm>
            <a:off x="838200" y="365125"/>
            <a:ext cx="10515600" cy="784167"/>
          </a:xfrm>
        </p:spPr>
        <p:txBody>
          <a:bodyPr/>
          <a:lstStyle/>
          <a:p>
            <a:r>
              <a:rPr lang="en-US" dirty="0" smtClean="0"/>
              <a:t>Applications of Machine Learning</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66712" y="471487"/>
            <a:ext cx="11458575" cy="4800600"/>
          </a:xfrm>
          <a:prstGeom prst="rect">
            <a:avLst/>
          </a:prstGeom>
        </p:spPr>
      </p:pic>
      <p:pic>
        <p:nvPicPr>
          <p:cNvPr id="5" name="Picture 4"/>
          <p:cNvPicPr>
            <a:picLocks noChangeAspect="1"/>
          </p:cNvPicPr>
          <p:nvPr/>
        </p:nvPicPr>
        <p:blipFill>
          <a:blip r:embed="rId2"/>
          <a:stretch>
            <a:fillRect/>
          </a:stretch>
        </p:blipFill>
        <p:spPr>
          <a:xfrm>
            <a:off x="366712" y="5372100"/>
            <a:ext cx="11458575" cy="84296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094078" y="409549"/>
            <a:ext cx="10003843" cy="588461"/>
          </a:xfrm>
          <a:prstGeom prst="rect">
            <a:avLst/>
          </a:prstGeom>
        </p:spPr>
      </p:pic>
      <p:pic>
        <p:nvPicPr>
          <p:cNvPr id="5" name="Picture 4"/>
          <p:cNvPicPr>
            <a:picLocks noChangeAspect="1"/>
          </p:cNvPicPr>
          <p:nvPr/>
        </p:nvPicPr>
        <p:blipFill>
          <a:blip r:embed="rId2"/>
          <a:stretch>
            <a:fillRect/>
          </a:stretch>
        </p:blipFill>
        <p:spPr>
          <a:xfrm>
            <a:off x="1290410" y="1873616"/>
            <a:ext cx="5161087" cy="308147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143000" y="455858"/>
            <a:ext cx="9616440" cy="577247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609676"/>
            <a:ext cx="6628130" cy="697230"/>
          </a:xfrm>
          <a:prstGeom prst="rect">
            <a:avLst/>
          </a:prstGeom>
        </p:spPr>
        <p:txBody>
          <a:bodyPr vert="horz" wrap="square" lIns="0" tIns="13335" rIns="0" bIns="0" rtlCol="0">
            <a:spAutoFit/>
          </a:bodyPr>
          <a:lstStyle/>
          <a:p>
            <a:pPr marL="12700">
              <a:lnSpc>
                <a:spcPct val="100000"/>
              </a:lnSpc>
              <a:spcBef>
                <a:spcPts val="105"/>
              </a:spcBef>
            </a:pPr>
            <a:r>
              <a:rPr sz="4400" spc="-10" dirty="0">
                <a:latin typeface="Calibri Light" panose="020F0302020204030204"/>
                <a:cs typeface="Calibri Light" panose="020F0302020204030204"/>
              </a:rPr>
              <a:t>What</a:t>
            </a:r>
            <a:r>
              <a:rPr sz="4400" spc="-15" dirty="0">
                <a:latin typeface="Calibri Light" panose="020F0302020204030204"/>
                <a:cs typeface="Calibri Light" panose="020F0302020204030204"/>
              </a:rPr>
              <a:t> </a:t>
            </a:r>
            <a:r>
              <a:rPr sz="4400" dirty="0">
                <a:latin typeface="Calibri Light" panose="020F0302020204030204"/>
                <a:cs typeface="Calibri Light" panose="020F0302020204030204"/>
              </a:rPr>
              <a:t>is</a:t>
            </a:r>
            <a:r>
              <a:rPr sz="4400" spc="-10" dirty="0">
                <a:latin typeface="Calibri Light" panose="020F0302020204030204"/>
                <a:cs typeface="Calibri Light" panose="020F0302020204030204"/>
              </a:rPr>
              <a:t> </a:t>
            </a:r>
            <a:r>
              <a:rPr sz="4400" spc="5" dirty="0">
                <a:latin typeface="Calibri Light" panose="020F0302020204030204"/>
                <a:cs typeface="Calibri Light" panose="020F0302020204030204"/>
              </a:rPr>
              <a:t>Supervised</a:t>
            </a:r>
            <a:r>
              <a:rPr sz="4400" spc="-35" dirty="0">
                <a:latin typeface="Calibri Light" panose="020F0302020204030204"/>
                <a:cs typeface="Calibri Light" panose="020F0302020204030204"/>
              </a:rPr>
              <a:t> </a:t>
            </a:r>
            <a:r>
              <a:rPr sz="4400" dirty="0">
                <a:latin typeface="Calibri Light" panose="020F0302020204030204"/>
                <a:cs typeface="Calibri Light" panose="020F0302020204030204"/>
              </a:rPr>
              <a:t>Learning?</a:t>
            </a:r>
            <a:endParaRPr sz="4400">
              <a:latin typeface="Calibri Light" panose="020F0302020204030204"/>
              <a:cs typeface="Calibri Light" panose="020F0302020204030204"/>
            </a:endParaRPr>
          </a:p>
        </p:txBody>
      </p:sp>
      <p:sp>
        <p:nvSpPr>
          <p:cNvPr id="3" name="object 3"/>
          <p:cNvSpPr txBox="1"/>
          <p:nvPr/>
        </p:nvSpPr>
        <p:spPr>
          <a:xfrm>
            <a:off x="1221739" y="5948578"/>
            <a:ext cx="754824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panose="020F0502020204030204"/>
                <a:cs typeface="Calibri" panose="020F0502020204030204"/>
              </a:rPr>
              <a:t>[In</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supervised learning,</a:t>
            </a:r>
            <a:r>
              <a:rPr sz="1800" b="1" spc="-40"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we </a:t>
            </a:r>
            <a:r>
              <a:rPr sz="1800" b="1" dirty="0">
                <a:solidFill>
                  <a:srgbClr val="C00000"/>
                </a:solidFill>
                <a:latin typeface="Calibri" panose="020F0502020204030204"/>
                <a:cs typeface="Calibri" panose="020F0502020204030204"/>
              </a:rPr>
              <a:t>need</a:t>
            </a:r>
            <a:r>
              <a:rPr sz="1800" b="1" spc="-4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some</a:t>
            </a:r>
            <a:r>
              <a:rPr sz="1800" b="1" spc="-1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thing</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called</a:t>
            </a:r>
            <a:r>
              <a:rPr sz="1800" b="1" spc="-2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a</a:t>
            </a:r>
            <a:r>
              <a:rPr sz="1800" b="1" spc="-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Labelled</a:t>
            </a:r>
            <a:r>
              <a:rPr sz="1800" b="1" spc="-40" dirty="0">
                <a:solidFill>
                  <a:srgbClr val="C00000"/>
                </a:solidFill>
                <a:latin typeface="Calibri" panose="020F0502020204030204"/>
                <a:cs typeface="Calibri" panose="020F0502020204030204"/>
              </a:rPr>
              <a:t> </a:t>
            </a:r>
            <a:r>
              <a:rPr sz="1800" b="1" spc="-20" dirty="0">
                <a:solidFill>
                  <a:srgbClr val="C00000"/>
                </a:solidFill>
                <a:latin typeface="Calibri" panose="020F0502020204030204"/>
                <a:cs typeface="Calibri" panose="020F0502020204030204"/>
              </a:rPr>
              <a:t>Training</a:t>
            </a:r>
            <a:r>
              <a:rPr sz="1800" b="1" spc="-30"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Dataset</a:t>
            </a:r>
            <a:r>
              <a:rPr sz="1800" b="1" spc="-4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a:t>
            </a:r>
            <a:endParaRPr sz="1800">
              <a:latin typeface="Calibri" panose="020F0502020204030204"/>
              <a:cs typeface="Calibri" panose="020F0502020204030204"/>
            </a:endParaRPr>
          </a:p>
        </p:txBody>
      </p:sp>
      <p:grpSp>
        <p:nvGrpSpPr>
          <p:cNvPr id="4" name="object 4"/>
          <p:cNvGrpSpPr/>
          <p:nvPr/>
        </p:nvGrpSpPr>
        <p:grpSpPr>
          <a:xfrm>
            <a:off x="766572" y="1690116"/>
            <a:ext cx="1222375" cy="2834640"/>
            <a:chOff x="766572" y="1690116"/>
            <a:chExt cx="1222375" cy="2834640"/>
          </a:xfrm>
        </p:grpSpPr>
        <p:pic>
          <p:nvPicPr>
            <p:cNvPr id="5" name="object 5"/>
            <p:cNvPicPr/>
            <p:nvPr/>
          </p:nvPicPr>
          <p:blipFill>
            <a:blip r:embed="rId1" cstate="print"/>
            <a:stretch>
              <a:fillRect/>
            </a:stretch>
          </p:blipFill>
          <p:spPr>
            <a:xfrm>
              <a:off x="766572" y="1690116"/>
              <a:ext cx="1152143" cy="697991"/>
            </a:xfrm>
            <a:prstGeom prst="rect">
              <a:avLst/>
            </a:prstGeom>
          </p:spPr>
        </p:pic>
        <p:pic>
          <p:nvPicPr>
            <p:cNvPr id="6" name="object 6"/>
            <p:cNvPicPr/>
            <p:nvPr/>
          </p:nvPicPr>
          <p:blipFill>
            <a:blip r:embed="rId2" cstate="print"/>
            <a:stretch>
              <a:fillRect/>
            </a:stretch>
          </p:blipFill>
          <p:spPr>
            <a:xfrm>
              <a:off x="766572" y="2452116"/>
              <a:ext cx="1168908" cy="630936"/>
            </a:xfrm>
            <a:prstGeom prst="rect">
              <a:avLst/>
            </a:prstGeom>
          </p:spPr>
        </p:pic>
        <p:pic>
          <p:nvPicPr>
            <p:cNvPr id="7" name="object 7"/>
            <p:cNvPicPr/>
            <p:nvPr/>
          </p:nvPicPr>
          <p:blipFill>
            <a:blip r:embed="rId3" cstate="print"/>
            <a:stretch>
              <a:fillRect/>
            </a:stretch>
          </p:blipFill>
          <p:spPr>
            <a:xfrm>
              <a:off x="1086612" y="3258312"/>
              <a:ext cx="889848" cy="501395"/>
            </a:xfrm>
            <a:prstGeom prst="rect">
              <a:avLst/>
            </a:prstGeom>
          </p:spPr>
        </p:pic>
        <p:pic>
          <p:nvPicPr>
            <p:cNvPr id="8" name="object 8"/>
            <p:cNvPicPr/>
            <p:nvPr/>
          </p:nvPicPr>
          <p:blipFill>
            <a:blip r:embed="rId4" cstate="print"/>
            <a:stretch>
              <a:fillRect/>
            </a:stretch>
          </p:blipFill>
          <p:spPr>
            <a:xfrm>
              <a:off x="1123188" y="3983736"/>
              <a:ext cx="865632" cy="541019"/>
            </a:xfrm>
            <a:prstGeom prst="rect">
              <a:avLst/>
            </a:prstGeom>
          </p:spPr>
        </p:pic>
      </p:grpSp>
      <p:sp>
        <p:nvSpPr>
          <p:cNvPr id="9" name="object 9"/>
          <p:cNvSpPr txBox="1"/>
          <p:nvPr/>
        </p:nvSpPr>
        <p:spPr>
          <a:xfrm>
            <a:off x="2924555" y="1850897"/>
            <a:ext cx="401320" cy="299720"/>
          </a:xfrm>
          <a:prstGeom prst="rect">
            <a:avLst/>
          </a:prstGeom>
        </p:spPr>
        <p:txBody>
          <a:bodyPr vert="horz" wrap="square" lIns="0" tIns="12700" rIns="0" bIns="0" rtlCol="0">
            <a:spAutoFit/>
          </a:bodyPr>
          <a:lstStyle/>
          <a:p>
            <a:pPr>
              <a:lnSpc>
                <a:spcPct val="100000"/>
              </a:lnSpc>
              <a:spcBef>
                <a:spcPts val="100"/>
              </a:spcBef>
            </a:pPr>
            <a:r>
              <a:rPr sz="1800" b="1" spc="-5" dirty="0">
                <a:solidFill>
                  <a:srgbClr val="FF0000"/>
                </a:solidFill>
                <a:latin typeface="Calibri" panose="020F0502020204030204"/>
                <a:cs typeface="Calibri" panose="020F0502020204030204"/>
              </a:rPr>
              <a:t>CAR</a:t>
            </a:r>
            <a:endParaRPr sz="1800">
              <a:latin typeface="Calibri" panose="020F0502020204030204"/>
              <a:cs typeface="Calibri" panose="020F0502020204030204"/>
            </a:endParaRPr>
          </a:p>
        </p:txBody>
      </p:sp>
      <p:sp>
        <p:nvSpPr>
          <p:cNvPr id="10" name="object 10"/>
          <p:cNvSpPr txBox="1"/>
          <p:nvPr/>
        </p:nvSpPr>
        <p:spPr>
          <a:xfrm>
            <a:off x="2952623" y="2602814"/>
            <a:ext cx="401320" cy="300355"/>
          </a:xfrm>
          <a:prstGeom prst="rect">
            <a:avLst/>
          </a:prstGeom>
        </p:spPr>
        <p:txBody>
          <a:bodyPr vert="horz" wrap="square" lIns="0" tIns="12700" rIns="0" bIns="0" rtlCol="0">
            <a:spAutoFit/>
          </a:bodyPr>
          <a:lstStyle/>
          <a:p>
            <a:pPr>
              <a:lnSpc>
                <a:spcPct val="100000"/>
              </a:lnSpc>
              <a:spcBef>
                <a:spcPts val="100"/>
              </a:spcBef>
            </a:pPr>
            <a:r>
              <a:rPr sz="1800" b="1" spc="-10" dirty="0">
                <a:solidFill>
                  <a:srgbClr val="FF0000"/>
                </a:solidFill>
                <a:latin typeface="Calibri" panose="020F0502020204030204"/>
                <a:cs typeface="Calibri" panose="020F0502020204030204"/>
              </a:rPr>
              <a:t>C</a:t>
            </a:r>
            <a:r>
              <a:rPr sz="1800" b="1" dirty="0">
                <a:solidFill>
                  <a:srgbClr val="FF0000"/>
                </a:solidFill>
                <a:latin typeface="Calibri" panose="020F0502020204030204"/>
                <a:cs typeface="Calibri" panose="020F0502020204030204"/>
              </a:rPr>
              <a:t>AR</a:t>
            </a:r>
            <a:endParaRPr sz="1800">
              <a:latin typeface="Calibri" panose="020F0502020204030204"/>
              <a:cs typeface="Calibri" panose="020F0502020204030204"/>
            </a:endParaRPr>
          </a:p>
        </p:txBody>
      </p:sp>
      <p:sp>
        <p:nvSpPr>
          <p:cNvPr id="11" name="object 11"/>
          <p:cNvSpPr txBox="1"/>
          <p:nvPr/>
        </p:nvSpPr>
        <p:spPr>
          <a:xfrm>
            <a:off x="2913888" y="3403854"/>
            <a:ext cx="438784" cy="299720"/>
          </a:xfrm>
          <a:prstGeom prst="rect">
            <a:avLst/>
          </a:prstGeom>
        </p:spPr>
        <p:txBody>
          <a:bodyPr vert="horz" wrap="square" lIns="0" tIns="12700" rIns="0" bIns="0" rtlCol="0">
            <a:spAutoFit/>
          </a:bodyPr>
          <a:lstStyle/>
          <a:p>
            <a:pPr>
              <a:lnSpc>
                <a:spcPct val="100000"/>
              </a:lnSpc>
              <a:spcBef>
                <a:spcPts val="100"/>
              </a:spcBef>
            </a:pPr>
            <a:r>
              <a:rPr sz="1800" b="1" dirty="0">
                <a:solidFill>
                  <a:srgbClr val="FF0000"/>
                </a:solidFill>
                <a:latin typeface="Calibri" panose="020F0502020204030204"/>
                <a:cs typeface="Calibri" panose="020F0502020204030204"/>
              </a:rPr>
              <a:t>BIKE</a:t>
            </a:r>
            <a:endParaRPr sz="1800">
              <a:latin typeface="Calibri" panose="020F0502020204030204"/>
              <a:cs typeface="Calibri" panose="020F0502020204030204"/>
            </a:endParaRPr>
          </a:p>
        </p:txBody>
      </p:sp>
      <p:sp>
        <p:nvSpPr>
          <p:cNvPr id="12" name="object 12"/>
          <p:cNvSpPr txBox="1"/>
          <p:nvPr/>
        </p:nvSpPr>
        <p:spPr>
          <a:xfrm>
            <a:off x="2851150" y="4075557"/>
            <a:ext cx="438784" cy="299720"/>
          </a:xfrm>
          <a:prstGeom prst="rect">
            <a:avLst/>
          </a:prstGeom>
        </p:spPr>
        <p:txBody>
          <a:bodyPr vert="horz" wrap="square" lIns="0" tIns="12700" rIns="0" bIns="0" rtlCol="0">
            <a:spAutoFit/>
          </a:bodyPr>
          <a:lstStyle/>
          <a:p>
            <a:pPr>
              <a:lnSpc>
                <a:spcPct val="100000"/>
              </a:lnSpc>
              <a:spcBef>
                <a:spcPts val="100"/>
              </a:spcBef>
            </a:pPr>
            <a:r>
              <a:rPr sz="1800" b="1" dirty="0">
                <a:solidFill>
                  <a:srgbClr val="FF0000"/>
                </a:solidFill>
                <a:latin typeface="Calibri" panose="020F0502020204030204"/>
                <a:cs typeface="Calibri" panose="020F0502020204030204"/>
              </a:rPr>
              <a:t>BIKE</a:t>
            </a:r>
            <a:endParaRPr sz="1800">
              <a:latin typeface="Calibri" panose="020F0502020204030204"/>
              <a:cs typeface="Calibri" panose="020F0502020204030204"/>
            </a:endParaRPr>
          </a:p>
        </p:txBody>
      </p:sp>
      <p:sp>
        <p:nvSpPr>
          <p:cNvPr id="13" name="object 13"/>
          <p:cNvSpPr txBox="1"/>
          <p:nvPr/>
        </p:nvSpPr>
        <p:spPr>
          <a:xfrm>
            <a:off x="1187805" y="4797932"/>
            <a:ext cx="785495" cy="299720"/>
          </a:xfrm>
          <a:prstGeom prst="rect">
            <a:avLst/>
          </a:prstGeom>
        </p:spPr>
        <p:txBody>
          <a:bodyPr vert="horz" wrap="square" lIns="0" tIns="12700" rIns="0" bIns="0" rtlCol="0">
            <a:spAutoFit/>
          </a:bodyPr>
          <a:lstStyle/>
          <a:p>
            <a:pPr>
              <a:lnSpc>
                <a:spcPct val="100000"/>
              </a:lnSpc>
              <a:spcBef>
                <a:spcPts val="100"/>
              </a:spcBef>
            </a:pPr>
            <a:r>
              <a:rPr sz="1800" spc="-5" dirty="0">
                <a:latin typeface="Calibri" panose="020F0502020204030204"/>
                <a:cs typeface="Calibri" panose="020F0502020204030204"/>
              </a:rPr>
              <a:t>Sa</a:t>
            </a:r>
            <a:r>
              <a:rPr sz="1800" dirty="0">
                <a:latin typeface="Calibri" panose="020F0502020204030204"/>
                <a:cs typeface="Calibri" panose="020F0502020204030204"/>
              </a:rPr>
              <a:t>m</a:t>
            </a:r>
            <a:r>
              <a:rPr sz="1800" spc="-5" dirty="0">
                <a:latin typeface="Calibri" panose="020F0502020204030204"/>
                <a:cs typeface="Calibri" panose="020F0502020204030204"/>
              </a:rPr>
              <a:t>ples</a:t>
            </a:r>
            <a:endParaRPr sz="1800">
              <a:latin typeface="Calibri" panose="020F0502020204030204"/>
              <a:cs typeface="Calibri" panose="020F0502020204030204"/>
            </a:endParaRPr>
          </a:p>
        </p:txBody>
      </p:sp>
      <p:sp>
        <p:nvSpPr>
          <p:cNvPr id="14" name="object 14"/>
          <p:cNvSpPr txBox="1"/>
          <p:nvPr/>
        </p:nvSpPr>
        <p:spPr>
          <a:xfrm>
            <a:off x="2258314" y="2594559"/>
            <a:ext cx="392430" cy="940435"/>
          </a:xfrm>
          <a:prstGeom prst="rect">
            <a:avLst/>
          </a:prstGeom>
        </p:spPr>
        <p:txBody>
          <a:bodyPr vert="horz" wrap="square" lIns="0" tIns="12700" rIns="0" bIns="0" rtlCol="0">
            <a:spAutoFit/>
          </a:bodyPr>
          <a:lstStyle/>
          <a:p>
            <a:pPr>
              <a:lnSpc>
                <a:spcPct val="100000"/>
              </a:lnSpc>
              <a:spcBef>
                <a:spcPts val="100"/>
              </a:spcBef>
            </a:pPr>
            <a:r>
              <a:rPr sz="6000" b="1" dirty="0">
                <a:latin typeface="Calibri" panose="020F0502020204030204"/>
                <a:cs typeface="Calibri" panose="020F0502020204030204"/>
              </a:rPr>
              <a:t>+</a:t>
            </a:r>
            <a:endParaRPr sz="6000">
              <a:latin typeface="Calibri" panose="020F0502020204030204"/>
              <a:cs typeface="Calibri" panose="020F0502020204030204"/>
            </a:endParaRPr>
          </a:p>
        </p:txBody>
      </p:sp>
      <p:sp>
        <p:nvSpPr>
          <p:cNvPr id="15" name="object 15"/>
          <p:cNvSpPr txBox="1"/>
          <p:nvPr/>
        </p:nvSpPr>
        <p:spPr>
          <a:xfrm>
            <a:off x="2781935" y="4785741"/>
            <a:ext cx="594360" cy="299720"/>
          </a:xfrm>
          <a:prstGeom prst="rect">
            <a:avLst/>
          </a:prstGeom>
        </p:spPr>
        <p:txBody>
          <a:bodyPr vert="horz" wrap="square" lIns="0" tIns="12700" rIns="0" bIns="0" rtlCol="0">
            <a:spAutoFit/>
          </a:bodyPr>
          <a:lstStyle/>
          <a:p>
            <a:pPr>
              <a:lnSpc>
                <a:spcPct val="100000"/>
              </a:lnSpc>
              <a:spcBef>
                <a:spcPts val="100"/>
              </a:spcBef>
            </a:pPr>
            <a:r>
              <a:rPr sz="1800" spc="-5" dirty="0">
                <a:latin typeface="Calibri" panose="020F0502020204030204"/>
                <a:cs typeface="Calibri" panose="020F0502020204030204"/>
              </a:rPr>
              <a:t>Lab</a:t>
            </a:r>
            <a:r>
              <a:rPr sz="1800" spc="5" dirty="0">
                <a:latin typeface="Calibri" panose="020F0502020204030204"/>
                <a:cs typeface="Calibri" panose="020F0502020204030204"/>
              </a:rPr>
              <a:t>e</a:t>
            </a:r>
            <a:r>
              <a:rPr sz="1800" spc="-5" dirty="0">
                <a:latin typeface="Calibri" panose="020F0502020204030204"/>
                <a:cs typeface="Calibri" panose="020F0502020204030204"/>
              </a:rPr>
              <a:t>l</a:t>
            </a:r>
            <a:r>
              <a:rPr sz="1800" dirty="0">
                <a:latin typeface="Calibri" panose="020F0502020204030204"/>
                <a:cs typeface="Calibri" panose="020F0502020204030204"/>
              </a:rPr>
              <a:t>s</a:t>
            </a:r>
            <a:endParaRPr sz="1800">
              <a:latin typeface="Calibri" panose="020F0502020204030204"/>
              <a:cs typeface="Calibri" panose="020F0502020204030204"/>
            </a:endParaRPr>
          </a:p>
        </p:txBody>
      </p:sp>
      <p:sp>
        <p:nvSpPr>
          <p:cNvPr id="16" name="object 16"/>
          <p:cNvSpPr/>
          <p:nvPr/>
        </p:nvSpPr>
        <p:spPr>
          <a:xfrm>
            <a:off x="728472" y="1505711"/>
            <a:ext cx="2748280" cy="3662679"/>
          </a:xfrm>
          <a:custGeom>
            <a:avLst/>
            <a:gdLst/>
            <a:ahLst/>
            <a:cxnLst/>
            <a:rect l="l" t="t" r="r" b="b"/>
            <a:pathLst>
              <a:path w="2748279" h="3662679">
                <a:moveTo>
                  <a:pt x="0" y="3662172"/>
                </a:moveTo>
                <a:lnTo>
                  <a:pt x="2747772" y="3662172"/>
                </a:lnTo>
                <a:lnTo>
                  <a:pt x="2747772" y="0"/>
                </a:lnTo>
                <a:lnTo>
                  <a:pt x="0" y="0"/>
                </a:lnTo>
                <a:lnTo>
                  <a:pt x="0" y="3662172"/>
                </a:lnTo>
                <a:close/>
              </a:path>
            </a:pathLst>
          </a:custGeom>
          <a:ln w="12700">
            <a:solidFill>
              <a:srgbClr val="000000"/>
            </a:solidFill>
            <a:prstDash val="sysDash"/>
          </a:ln>
        </p:spPr>
        <p:txBody>
          <a:bodyPr wrap="square" lIns="0" tIns="0" rIns="0" bIns="0" rtlCol="0"/>
          <a:lstStyle/>
          <a:p/>
        </p:txBody>
      </p:sp>
      <p:sp>
        <p:nvSpPr>
          <p:cNvPr id="17" name="object 17"/>
          <p:cNvSpPr txBox="1"/>
          <p:nvPr/>
        </p:nvSpPr>
        <p:spPr>
          <a:xfrm>
            <a:off x="3568572" y="2547569"/>
            <a:ext cx="2593340" cy="848994"/>
          </a:xfrm>
          <a:prstGeom prst="rect">
            <a:avLst/>
          </a:prstGeom>
        </p:spPr>
        <p:txBody>
          <a:bodyPr vert="horz" wrap="square" lIns="0" tIns="12700" rIns="0" bIns="0" rtlCol="0">
            <a:spAutoFit/>
          </a:bodyPr>
          <a:lstStyle/>
          <a:p>
            <a:pPr marL="38100">
              <a:lnSpc>
                <a:spcPct val="100000"/>
              </a:lnSpc>
              <a:spcBef>
                <a:spcPts val="100"/>
              </a:spcBef>
            </a:pPr>
            <a:r>
              <a:rPr sz="8100" b="1" baseline="-10000" dirty="0">
                <a:latin typeface="Calibri" panose="020F0502020204030204"/>
                <a:cs typeface="Calibri" panose="020F0502020204030204"/>
              </a:rPr>
              <a:t>=</a:t>
            </a:r>
            <a:r>
              <a:rPr sz="8100" b="1" spc="-419" baseline="-10000" dirty="0">
                <a:latin typeface="Calibri" panose="020F0502020204030204"/>
                <a:cs typeface="Calibri" panose="020F0502020204030204"/>
              </a:rPr>
              <a:t> </a:t>
            </a:r>
            <a:r>
              <a:rPr sz="2400" b="1" spc="-25" dirty="0">
                <a:latin typeface="Calibri" panose="020F0502020204030204"/>
                <a:cs typeface="Calibri" panose="020F0502020204030204"/>
              </a:rPr>
              <a:t>Training</a:t>
            </a:r>
            <a:r>
              <a:rPr sz="2400" b="1" spc="-35" dirty="0">
                <a:latin typeface="Calibri" panose="020F0502020204030204"/>
                <a:cs typeface="Calibri" panose="020F0502020204030204"/>
              </a:rPr>
              <a:t> </a:t>
            </a:r>
            <a:r>
              <a:rPr sz="2400" b="1" spc="-10" dirty="0">
                <a:latin typeface="Calibri" panose="020F0502020204030204"/>
                <a:cs typeface="Calibri" panose="020F0502020204030204"/>
              </a:rPr>
              <a:t>Dataset</a:t>
            </a:r>
            <a:endParaRPr sz="2400">
              <a:latin typeface="Calibri" panose="020F0502020204030204"/>
              <a:cs typeface="Calibri" panose="020F0502020204030204"/>
            </a:endParaRPr>
          </a:p>
        </p:txBody>
      </p:sp>
      <p:sp>
        <p:nvSpPr>
          <p:cNvPr id="18" name="object 18"/>
          <p:cNvSpPr txBox="1">
            <a:spLocks noGrp="1"/>
          </p:cNvSpPr>
          <p:nvPr>
            <p:ph type="sldNum" sz="quarter" idx="4294967295"/>
          </p:nvPr>
        </p:nvSpPr>
        <p:spPr>
          <a:prstGeom prst="rect">
            <a:avLst/>
          </a:prstGeom>
        </p:spPr>
        <p:txBody>
          <a:bodyPr vert="horz" wrap="square" lIns="0" tIns="0" rIns="0" bIns="0" rtlCol="0">
            <a:spAutoFit/>
          </a:bodyPr>
          <a:lstStyle/>
          <a:p>
            <a:pPr marL="38100">
              <a:lnSpc>
                <a:spcPts val="1240"/>
              </a:lnSpc>
            </a:pPr>
            <a:fld id="{81D60167-4931-47E6-BA6A-407CBD079E47}" type="slidenum">
              <a:rPr dirty="0"/>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53440" y="512612"/>
            <a:ext cx="10149840" cy="58327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21668" y="519058"/>
            <a:ext cx="11348664" cy="533427"/>
          </a:xfrm>
          <a:prstGeom prst="rect">
            <a:avLst/>
          </a:prstGeom>
        </p:spPr>
      </p:pic>
      <p:pic>
        <p:nvPicPr>
          <p:cNvPr id="5" name="Picture 4"/>
          <p:cNvPicPr>
            <a:picLocks noChangeAspect="1"/>
          </p:cNvPicPr>
          <p:nvPr/>
        </p:nvPicPr>
        <p:blipFill>
          <a:blip r:embed="rId2"/>
          <a:stretch>
            <a:fillRect/>
          </a:stretch>
        </p:blipFill>
        <p:spPr>
          <a:xfrm>
            <a:off x="707137" y="1459572"/>
            <a:ext cx="10777726" cy="48460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05936" y="852881"/>
            <a:ext cx="6006465" cy="1826782"/>
          </a:xfrm>
          <a:prstGeom prst="rect">
            <a:avLst/>
          </a:prstGeom>
        </p:spPr>
        <p:txBody>
          <a:bodyPr vert="horz" wrap="square" lIns="0" tIns="13335" rIns="0" bIns="0" rtlCol="0">
            <a:spAutoFit/>
          </a:bodyPr>
          <a:lstStyle/>
          <a:p>
            <a:pPr>
              <a:lnSpc>
                <a:spcPct val="100000"/>
              </a:lnSpc>
              <a:spcBef>
                <a:spcPts val="15"/>
              </a:spcBef>
            </a:pPr>
            <a:endParaRPr sz="3450" dirty="0">
              <a:latin typeface="Calibri Light" panose="020F0302020204030204"/>
              <a:cs typeface="Calibri Light" panose="020F0302020204030204"/>
            </a:endParaRPr>
          </a:p>
          <a:p>
            <a:pPr algn="ctr">
              <a:lnSpc>
                <a:spcPts val="5015"/>
              </a:lnSpc>
            </a:pPr>
            <a:r>
              <a:rPr sz="4400" spc="-45" dirty="0">
                <a:solidFill>
                  <a:srgbClr val="333E50"/>
                </a:solidFill>
                <a:latin typeface="Calibri Light" panose="020F0302020204030204"/>
                <a:cs typeface="Calibri Light" panose="020F0302020204030204"/>
              </a:rPr>
              <a:t>What</a:t>
            </a:r>
            <a:r>
              <a:rPr sz="4400" spc="-105" dirty="0">
                <a:solidFill>
                  <a:srgbClr val="333E50"/>
                </a:solidFill>
                <a:latin typeface="Calibri Light" panose="020F0302020204030204"/>
                <a:cs typeface="Calibri Light" panose="020F0302020204030204"/>
              </a:rPr>
              <a:t> </a:t>
            </a:r>
            <a:r>
              <a:rPr sz="4400" spc="-10" dirty="0">
                <a:solidFill>
                  <a:srgbClr val="333E50"/>
                </a:solidFill>
                <a:latin typeface="Calibri Light" panose="020F0302020204030204"/>
                <a:cs typeface="Calibri Light" panose="020F0302020204030204"/>
              </a:rPr>
              <a:t>is</a:t>
            </a:r>
            <a:r>
              <a:rPr sz="4400" spc="-80" dirty="0">
                <a:solidFill>
                  <a:srgbClr val="333E50"/>
                </a:solidFill>
                <a:latin typeface="Calibri Light" panose="020F0302020204030204"/>
                <a:cs typeface="Calibri Light" panose="020F0302020204030204"/>
              </a:rPr>
              <a:t> </a:t>
            </a:r>
            <a:r>
              <a:rPr sz="4400" spc="-35" dirty="0">
                <a:solidFill>
                  <a:srgbClr val="333E50"/>
                </a:solidFill>
                <a:latin typeface="Calibri Light" panose="020F0302020204030204"/>
                <a:cs typeface="Calibri Light" panose="020F0302020204030204"/>
              </a:rPr>
              <a:t>Machine</a:t>
            </a:r>
            <a:r>
              <a:rPr sz="4400" spc="-125" dirty="0">
                <a:solidFill>
                  <a:srgbClr val="333E50"/>
                </a:solidFill>
                <a:latin typeface="Calibri Light" panose="020F0302020204030204"/>
                <a:cs typeface="Calibri Light" panose="020F0302020204030204"/>
              </a:rPr>
              <a:t> </a:t>
            </a:r>
            <a:r>
              <a:rPr sz="4400" spc="-30" dirty="0">
                <a:solidFill>
                  <a:srgbClr val="333E50"/>
                </a:solidFill>
                <a:latin typeface="Calibri Light" panose="020F0302020204030204"/>
                <a:cs typeface="Calibri Light" panose="020F0302020204030204"/>
              </a:rPr>
              <a:t>Learning?</a:t>
            </a:r>
            <a:endParaRPr sz="4400" dirty="0">
              <a:latin typeface="Calibri Light" panose="020F0302020204030204"/>
              <a:cs typeface="Calibri Light" panose="020F0302020204030204"/>
            </a:endParaRPr>
          </a:p>
          <a:p>
            <a:pPr algn="ctr">
              <a:lnSpc>
                <a:spcPts val="5015"/>
              </a:lnSpc>
            </a:pPr>
            <a:r>
              <a:rPr sz="4400" spc="-75" dirty="0">
                <a:solidFill>
                  <a:srgbClr val="333E50"/>
                </a:solidFill>
                <a:latin typeface="Calibri Light" panose="020F0302020204030204"/>
                <a:cs typeface="Calibri Light" panose="020F0302020204030204"/>
              </a:rPr>
              <a:t>(Layman’s</a:t>
            </a:r>
            <a:r>
              <a:rPr sz="4400" spc="-105" dirty="0">
                <a:solidFill>
                  <a:srgbClr val="333E50"/>
                </a:solidFill>
                <a:latin typeface="Calibri Light" panose="020F0302020204030204"/>
                <a:cs typeface="Calibri Light" panose="020F0302020204030204"/>
              </a:rPr>
              <a:t> </a:t>
            </a:r>
            <a:r>
              <a:rPr sz="4400" spc="-40" dirty="0">
                <a:solidFill>
                  <a:srgbClr val="333E50"/>
                </a:solidFill>
                <a:latin typeface="Calibri Light" panose="020F0302020204030204"/>
                <a:cs typeface="Calibri Light" panose="020F0302020204030204"/>
              </a:rPr>
              <a:t>term)</a:t>
            </a:r>
            <a:endParaRPr sz="4400" dirty="0">
              <a:latin typeface="Calibri Light" panose="020F0302020204030204"/>
              <a:cs typeface="Calibri Light" panose="020F0302020204030204"/>
            </a:endParaRPr>
          </a:p>
        </p:txBody>
      </p:sp>
      <p:sp>
        <p:nvSpPr>
          <p:cNvPr id="3" name="object 3"/>
          <p:cNvSpPr/>
          <p:nvPr/>
        </p:nvSpPr>
        <p:spPr>
          <a:xfrm>
            <a:off x="3715130" y="4838953"/>
            <a:ext cx="0" cy="10160"/>
          </a:xfrm>
          <a:custGeom>
            <a:avLst/>
            <a:gdLst/>
            <a:ahLst/>
            <a:cxnLst/>
            <a:rect l="l" t="t" r="r" b="b"/>
            <a:pathLst>
              <a:path h="10160">
                <a:moveTo>
                  <a:pt x="0" y="0"/>
                </a:moveTo>
                <a:lnTo>
                  <a:pt x="0" y="10033"/>
                </a:lnTo>
              </a:path>
            </a:pathLst>
          </a:custGeom>
          <a:ln w="19051">
            <a:solidFill>
              <a:srgbClr val="FF0000"/>
            </a:solidFill>
          </a:ln>
        </p:spPr>
        <p:txBody>
          <a:bodyPr wrap="square" lIns="0" tIns="0" rIns="0" bIns="0" rtlCol="0"/>
          <a:lstStyle/>
          <a:p/>
        </p:txBody>
      </p:sp>
      <p:sp>
        <p:nvSpPr>
          <p:cNvPr id="4" name="object 4"/>
          <p:cNvSpPr/>
          <p:nvPr/>
        </p:nvSpPr>
        <p:spPr>
          <a:xfrm>
            <a:off x="8249284" y="5098796"/>
            <a:ext cx="635" cy="0"/>
          </a:xfrm>
          <a:custGeom>
            <a:avLst/>
            <a:gdLst/>
            <a:ahLst/>
            <a:cxnLst/>
            <a:rect l="l" t="t" r="r" b="b"/>
            <a:pathLst>
              <a:path w="634">
                <a:moveTo>
                  <a:pt x="0" y="0"/>
                </a:moveTo>
                <a:lnTo>
                  <a:pt x="0" y="0"/>
                </a:lnTo>
                <a:lnTo>
                  <a:pt x="381" y="0"/>
                </a:lnTo>
              </a:path>
            </a:pathLst>
          </a:custGeom>
          <a:ln w="19051">
            <a:solidFill>
              <a:srgbClr val="FF0000"/>
            </a:solidFill>
          </a:ln>
        </p:spPr>
        <p:txBody>
          <a:bodyPr wrap="square" lIns="0" tIns="0" rIns="0" bIns="0" rtlCol="0"/>
          <a:lstStyle/>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91614" y="682712"/>
            <a:ext cx="10608772" cy="601812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199626" y="780176"/>
            <a:ext cx="8854564" cy="499983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6978650" cy="697230"/>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000000"/>
                </a:solidFill>
              </a:rPr>
              <a:t>What</a:t>
            </a:r>
            <a:r>
              <a:rPr spc="-15" dirty="0">
                <a:solidFill>
                  <a:srgbClr val="000000"/>
                </a:solidFill>
              </a:rPr>
              <a:t> </a:t>
            </a:r>
            <a:r>
              <a:rPr dirty="0">
                <a:solidFill>
                  <a:srgbClr val="000000"/>
                </a:solidFill>
              </a:rPr>
              <a:t>is</a:t>
            </a:r>
            <a:r>
              <a:rPr spc="-15" dirty="0">
                <a:solidFill>
                  <a:srgbClr val="000000"/>
                </a:solidFill>
              </a:rPr>
              <a:t> </a:t>
            </a:r>
            <a:r>
              <a:rPr spc="5" dirty="0">
                <a:solidFill>
                  <a:srgbClr val="000000"/>
                </a:solidFill>
              </a:rPr>
              <a:t>Unsupervised</a:t>
            </a:r>
            <a:r>
              <a:rPr spc="-40" dirty="0">
                <a:solidFill>
                  <a:srgbClr val="000000"/>
                </a:solidFill>
              </a:rPr>
              <a:t> </a:t>
            </a:r>
            <a:r>
              <a:rPr dirty="0">
                <a:solidFill>
                  <a:srgbClr val="000000"/>
                </a:solidFill>
              </a:rPr>
              <a:t>Learning</a:t>
            </a:r>
            <a:endParaRPr dirty="0">
              <a:solidFill>
                <a:srgbClr val="000000"/>
              </a:solidFill>
            </a:endParaRPr>
          </a:p>
        </p:txBody>
      </p:sp>
      <p:sp>
        <p:nvSpPr>
          <p:cNvPr id="3" name="object 3"/>
          <p:cNvSpPr txBox="1"/>
          <p:nvPr/>
        </p:nvSpPr>
        <p:spPr>
          <a:xfrm>
            <a:off x="1098296" y="6143040"/>
            <a:ext cx="85737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panose="020F0502020204030204"/>
                <a:cs typeface="Calibri" panose="020F0502020204030204"/>
              </a:rPr>
              <a:t>[</a:t>
            </a:r>
            <a:r>
              <a:rPr sz="1800" b="1" spc="-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In</a:t>
            </a:r>
            <a:r>
              <a:rPr sz="1800" b="1" spc="-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the</a:t>
            </a:r>
            <a:r>
              <a:rPr sz="1800" b="1" spc="-5" dirty="0">
                <a:solidFill>
                  <a:srgbClr val="C00000"/>
                </a:solidFill>
                <a:latin typeface="Calibri" panose="020F0502020204030204"/>
                <a:cs typeface="Calibri" panose="020F0502020204030204"/>
              </a:rPr>
              <a:t> unsupervised</a:t>
            </a:r>
            <a:r>
              <a:rPr sz="1800" b="1" spc="-4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learning,</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we</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do</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not</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need</a:t>
            </a:r>
            <a:r>
              <a:rPr sz="1800" b="1" spc="-10" dirty="0">
                <a:solidFill>
                  <a:srgbClr val="C00000"/>
                </a:solidFill>
                <a:latin typeface="Calibri" panose="020F0502020204030204"/>
                <a:cs typeface="Calibri" panose="020F0502020204030204"/>
              </a:rPr>
              <a:t> to </a:t>
            </a:r>
            <a:r>
              <a:rPr sz="1800" b="1" spc="-5" dirty="0">
                <a:solidFill>
                  <a:srgbClr val="C00000"/>
                </a:solidFill>
                <a:latin typeface="Calibri" panose="020F0502020204030204"/>
                <a:cs typeface="Calibri" panose="020F0502020204030204"/>
              </a:rPr>
              <a:t>know</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the</a:t>
            </a:r>
            <a:r>
              <a:rPr sz="1800" b="1" spc="-4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labels</a:t>
            </a:r>
            <a:r>
              <a:rPr sz="1800" b="1" spc="-3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or </a:t>
            </a:r>
            <a:r>
              <a:rPr sz="1800" b="1" spc="-5" dirty="0">
                <a:solidFill>
                  <a:srgbClr val="C00000"/>
                </a:solidFill>
                <a:latin typeface="Calibri" panose="020F0502020204030204"/>
                <a:cs typeface="Calibri" panose="020F0502020204030204"/>
              </a:rPr>
              <a:t>Ground</a:t>
            </a:r>
            <a:r>
              <a:rPr sz="1800" b="1" spc="-3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truth</a:t>
            </a:r>
            <a:r>
              <a:rPr sz="1800" b="1" spc="-5" dirty="0">
                <a:solidFill>
                  <a:srgbClr val="C00000"/>
                </a:solidFill>
                <a:latin typeface="Calibri" panose="020F0502020204030204"/>
                <a:cs typeface="Calibri" panose="020F0502020204030204"/>
              </a:rPr>
              <a:t> values</a:t>
            </a:r>
            <a:r>
              <a:rPr sz="1800" b="1" spc="-3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a:t>
            </a:r>
            <a:endParaRPr sz="1800">
              <a:latin typeface="Calibri" panose="020F0502020204030204"/>
              <a:cs typeface="Calibri" panose="020F0502020204030204"/>
            </a:endParaRPr>
          </a:p>
        </p:txBody>
      </p:sp>
      <p:pic>
        <p:nvPicPr>
          <p:cNvPr id="4" name="object 4"/>
          <p:cNvPicPr/>
          <p:nvPr/>
        </p:nvPicPr>
        <p:blipFill>
          <a:blip r:embed="rId1" cstate="print"/>
          <a:stretch>
            <a:fillRect/>
          </a:stretch>
        </p:blipFill>
        <p:spPr>
          <a:xfrm>
            <a:off x="766572" y="1690116"/>
            <a:ext cx="1152143" cy="697991"/>
          </a:xfrm>
          <a:prstGeom prst="rect">
            <a:avLst/>
          </a:prstGeom>
        </p:spPr>
      </p:pic>
      <p:pic>
        <p:nvPicPr>
          <p:cNvPr id="5" name="object 5"/>
          <p:cNvPicPr/>
          <p:nvPr/>
        </p:nvPicPr>
        <p:blipFill>
          <a:blip r:embed="rId2" cstate="print"/>
          <a:stretch>
            <a:fillRect/>
          </a:stretch>
        </p:blipFill>
        <p:spPr>
          <a:xfrm>
            <a:off x="766572" y="2452116"/>
            <a:ext cx="1168908" cy="630936"/>
          </a:xfrm>
          <a:prstGeom prst="rect">
            <a:avLst/>
          </a:prstGeom>
        </p:spPr>
      </p:pic>
      <p:pic>
        <p:nvPicPr>
          <p:cNvPr id="6" name="object 6"/>
          <p:cNvPicPr/>
          <p:nvPr/>
        </p:nvPicPr>
        <p:blipFill>
          <a:blip r:embed="rId3" cstate="print"/>
          <a:stretch>
            <a:fillRect/>
          </a:stretch>
        </p:blipFill>
        <p:spPr>
          <a:xfrm>
            <a:off x="1086611" y="3258311"/>
            <a:ext cx="889848" cy="501395"/>
          </a:xfrm>
          <a:prstGeom prst="rect">
            <a:avLst/>
          </a:prstGeom>
        </p:spPr>
      </p:pic>
      <p:pic>
        <p:nvPicPr>
          <p:cNvPr id="7" name="object 7"/>
          <p:cNvPicPr/>
          <p:nvPr/>
        </p:nvPicPr>
        <p:blipFill>
          <a:blip r:embed="rId4" cstate="print"/>
          <a:stretch>
            <a:fillRect/>
          </a:stretch>
        </p:blipFill>
        <p:spPr>
          <a:xfrm>
            <a:off x="1123188" y="3983735"/>
            <a:ext cx="865632" cy="541019"/>
          </a:xfrm>
          <a:prstGeom prst="rect">
            <a:avLst/>
          </a:prstGeom>
        </p:spPr>
      </p:pic>
      <p:sp>
        <p:nvSpPr>
          <p:cNvPr id="8" name="object 8"/>
          <p:cNvSpPr txBox="1"/>
          <p:nvPr/>
        </p:nvSpPr>
        <p:spPr>
          <a:xfrm>
            <a:off x="998626" y="1937765"/>
            <a:ext cx="1792605" cy="3365500"/>
          </a:xfrm>
          <a:prstGeom prst="rect">
            <a:avLst/>
          </a:prstGeom>
        </p:spPr>
        <p:txBody>
          <a:bodyPr vert="horz" wrap="square" lIns="0" tIns="12700" rIns="0" bIns="0" rtlCol="0">
            <a:spAutoFit/>
          </a:bodyPr>
          <a:lstStyle/>
          <a:p>
            <a:pPr marL="1363345">
              <a:lnSpc>
                <a:spcPct val="100000"/>
              </a:lnSpc>
              <a:spcBef>
                <a:spcPts val="100"/>
              </a:spcBef>
            </a:pPr>
            <a:r>
              <a:rPr sz="1800" b="1" spc="-5" dirty="0">
                <a:solidFill>
                  <a:srgbClr val="FF0000"/>
                </a:solidFill>
                <a:latin typeface="Calibri" panose="020F0502020204030204"/>
                <a:cs typeface="Calibri" panose="020F0502020204030204"/>
              </a:rPr>
              <a:t>CAR</a:t>
            </a:r>
            <a:endParaRPr sz="1800">
              <a:latin typeface="Calibri" panose="020F0502020204030204"/>
              <a:cs typeface="Calibri" panose="020F0502020204030204"/>
            </a:endParaRPr>
          </a:p>
          <a:p>
            <a:pPr>
              <a:lnSpc>
                <a:spcPct val="100000"/>
              </a:lnSpc>
            </a:pPr>
            <a:endParaRPr sz="1800">
              <a:latin typeface="Calibri" panose="020F0502020204030204"/>
              <a:cs typeface="Calibri" panose="020F0502020204030204"/>
            </a:endParaRPr>
          </a:p>
          <a:p>
            <a:pPr marL="1352550" indent="38735">
              <a:lnSpc>
                <a:spcPct val="100000"/>
              </a:lnSpc>
              <a:spcBef>
                <a:spcPts val="1565"/>
              </a:spcBef>
            </a:pPr>
            <a:r>
              <a:rPr sz="1800" b="1" spc="-5" dirty="0">
                <a:solidFill>
                  <a:srgbClr val="FF0000"/>
                </a:solidFill>
                <a:latin typeface="Calibri" panose="020F0502020204030204"/>
                <a:cs typeface="Calibri" panose="020F0502020204030204"/>
              </a:rPr>
              <a:t>CAR</a:t>
            </a:r>
            <a:endParaRPr sz="1800">
              <a:latin typeface="Calibri" panose="020F0502020204030204"/>
              <a:cs typeface="Calibri" panose="020F0502020204030204"/>
            </a:endParaRPr>
          </a:p>
          <a:p>
            <a:pPr marL="1290320" marR="5715" indent="62230">
              <a:lnSpc>
                <a:spcPct val="245000"/>
              </a:lnSpc>
              <a:spcBef>
                <a:spcPts val="1015"/>
              </a:spcBef>
            </a:pPr>
            <a:r>
              <a:rPr sz="1800" b="1" dirty="0">
                <a:solidFill>
                  <a:srgbClr val="FF0000"/>
                </a:solidFill>
                <a:latin typeface="Calibri" panose="020F0502020204030204"/>
                <a:cs typeface="Calibri" panose="020F0502020204030204"/>
              </a:rPr>
              <a:t>BIKE  BIKE</a:t>
            </a:r>
            <a:endParaRPr sz="1800">
              <a:latin typeface="Calibri" panose="020F0502020204030204"/>
              <a:cs typeface="Calibri" panose="020F0502020204030204"/>
            </a:endParaRPr>
          </a:p>
          <a:p>
            <a:pPr>
              <a:lnSpc>
                <a:spcPct val="100000"/>
              </a:lnSpc>
            </a:pPr>
            <a:endParaRPr sz="1800">
              <a:latin typeface="Calibri" panose="020F0502020204030204"/>
              <a:cs typeface="Calibri" panose="020F0502020204030204"/>
            </a:endParaRPr>
          </a:p>
          <a:p>
            <a:pPr marL="12700">
              <a:lnSpc>
                <a:spcPct val="100000"/>
              </a:lnSpc>
              <a:spcBef>
                <a:spcPts val="1545"/>
              </a:spcBef>
            </a:pPr>
            <a:r>
              <a:rPr sz="2400" b="1" spc="-10" dirty="0">
                <a:solidFill>
                  <a:srgbClr val="C00000"/>
                </a:solidFill>
                <a:latin typeface="Calibri" panose="020F0502020204030204"/>
                <a:cs typeface="Calibri" panose="020F0502020204030204"/>
              </a:rPr>
              <a:t>Dataset</a:t>
            </a:r>
            <a:endParaRPr sz="2400">
              <a:latin typeface="Calibri" panose="020F0502020204030204"/>
              <a:cs typeface="Calibri" panose="020F0502020204030204"/>
            </a:endParaRPr>
          </a:p>
        </p:txBody>
      </p:sp>
      <p:sp>
        <p:nvSpPr>
          <p:cNvPr id="9" name="object 9"/>
          <p:cNvSpPr/>
          <p:nvPr/>
        </p:nvSpPr>
        <p:spPr>
          <a:xfrm>
            <a:off x="2372105" y="1919477"/>
            <a:ext cx="351155" cy="367030"/>
          </a:xfrm>
          <a:custGeom>
            <a:avLst/>
            <a:gdLst/>
            <a:ahLst/>
            <a:cxnLst/>
            <a:rect l="l" t="t" r="r" b="b"/>
            <a:pathLst>
              <a:path w="351155" h="367030">
                <a:moveTo>
                  <a:pt x="0" y="0"/>
                </a:moveTo>
                <a:lnTo>
                  <a:pt x="323850" y="366775"/>
                </a:lnTo>
              </a:path>
              <a:path w="351155" h="367030">
                <a:moveTo>
                  <a:pt x="350646" y="0"/>
                </a:moveTo>
                <a:lnTo>
                  <a:pt x="57912" y="365251"/>
                </a:lnTo>
              </a:path>
            </a:pathLst>
          </a:custGeom>
          <a:ln w="28575">
            <a:solidFill>
              <a:srgbClr val="C00000"/>
            </a:solidFill>
          </a:ln>
        </p:spPr>
        <p:txBody>
          <a:bodyPr wrap="square" lIns="0" tIns="0" rIns="0" bIns="0" rtlCol="0"/>
          <a:lstStyle/>
          <a:p/>
        </p:txBody>
      </p:sp>
      <p:sp>
        <p:nvSpPr>
          <p:cNvPr id="10" name="object 10"/>
          <p:cNvSpPr/>
          <p:nvPr/>
        </p:nvSpPr>
        <p:spPr>
          <a:xfrm>
            <a:off x="2372105" y="2654045"/>
            <a:ext cx="351155" cy="367030"/>
          </a:xfrm>
          <a:custGeom>
            <a:avLst/>
            <a:gdLst/>
            <a:ahLst/>
            <a:cxnLst/>
            <a:rect l="l" t="t" r="r" b="b"/>
            <a:pathLst>
              <a:path w="351155" h="367030">
                <a:moveTo>
                  <a:pt x="0" y="0"/>
                </a:moveTo>
                <a:lnTo>
                  <a:pt x="323850" y="366775"/>
                </a:lnTo>
              </a:path>
              <a:path w="351155" h="367030">
                <a:moveTo>
                  <a:pt x="350646" y="0"/>
                </a:moveTo>
                <a:lnTo>
                  <a:pt x="57912" y="365251"/>
                </a:lnTo>
              </a:path>
            </a:pathLst>
          </a:custGeom>
          <a:ln w="28575">
            <a:solidFill>
              <a:srgbClr val="C00000"/>
            </a:solidFill>
          </a:ln>
        </p:spPr>
        <p:txBody>
          <a:bodyPr wrap="square" lIns="0" tIns="0" rIns="0" bIns="0" rtlCol="0"/>
          <a:lstStyle/>
          <a:p/>
        </p:txBody>
      </p:sp>
      <p:sp>
        <p:nvSpPr>
          <p:cNvPr id="11" name="object 11"/>
          <p:cNvSpPr/>
          <p:nvPr/>
        </p:nvSpPr>
        <p:spPr>
          <a:xfrm>
            <a:off x="2372105" y="3483102"/>
            <a:ext cx="351155" cy="367030"/>
          </a:xfrm>
          <a:custGeom>
            <a:avLst/>
            <a:gdLst/>
            <a:ahLst/>
            <a:cxnLst/>
            <a:rect l="l" t="t" r="r" b="b"/>
            <a:pathLst>
              <a:path w="351155" h="367029">
                <a:moveTo>
                  <a:pt x="0" y="0"/>
                </a:moveTo>
                <a:lnTo>
                  <a:pt x="323850" y="366775"/>
                </a:lnTo>
              </a:path>
              <a:path w="351155" h="367029">
                <a:moveTo>
                  <a:pt x="350646" y="0"/>
                </a:moveTo>
                <a:lnTo>
                  <a:pt x="57912" y="365252"/>
                </a:lnTo>
              </a:path>
            </a:pathLst>
          </a:custGeom>
          <a:ln w="28575">
            <a:solidFill>
              <a:srgbClr val="C00000"/>
            </a:solidFill>
          </a:ln>
        </p:spPr>
        <p:txBody>
          <a:bodyPr wrap="square" lIns="0" tIns="0" rIns="0" bIns="0" rtlCol="0"/>
          <a:lstStyle/>
          <a:p/>
        </p:txBody>
      </p:sp>
      <p:sp>
        <p:nvSpPr>
          <p:cNvPr id="12" name="object 12"/>
          <p:cNvSpPr/>
          <p:nvPr/>
        </p:nvSpPr>
        <p:spPr>
          <a:xfrm>
            <a:off x="2297429" y="4150614"/>
            <a:ext cx="349250" cy="367030"/>
          </a:xfrm>
          <a:custGeom>
            <a:avLst/>
            <a:gdLst/>
            <a:ahLst/>
            <a:cxnLst/>
            <a:rect l="l" t="t" r="r" b="b"/>
            <a:pathLst>
              <a:path w="349250" h="367029">
                <a:moveTo>
                  <a:pt x="0" y="0"/>
                </a:moveTo>
                <a:lnTo>
                  <a:pt x="323850" y="366775"/>
                </a:lnTo>
              </a:path>
              <a:path w="349250" h="367029">
                <a:moveTo>
                  <a:pt x="349122" y="0"/>
                </a:moveTo>
                <a:lnTo>
                  <a:pt x="56387" y="365252"/>
                </a:lnTo>
              </a:path>
            </a:pathLst>
          </a:custGeom>
          <a:ln w="28575">
            <a:solidFill>
              <a:srgbClr val="C00000"/>
            </a:solidFill>
          </a:ln>
        </p:spPr>
        <p:txBody>
          <a:bodyPr wrap="square" lIns="0" tIns="0" rIns="0" bIns="0" rtlCol="0"/>
          <a:lstStyl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31520" y="456002"/>
            <a:ext cx="10393680" cy="576018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199731" y="1761892"/>
            <a:ext cx="7792537" cy="3334215"/>
          </a:xfrm>
          <a:prstGeom prst="rect">
            <a:avLst/>
          </a:prstGeom>
        </p:spPr>
      </p:pic>
      <p:pic>
        <p:nvPicPr>
          <p:cNvPr id="5" name="Picture 4"/>
          <p:cNvPicPr>
            <a:picLocks noChangeAspect="1"/>
          </p:cNvPicPr>
          <p:nvPr/>
        </p:nvPicPr>
        <p:blipFill>
          <a:blip r:embed="rId2"/>
          <a:stretch>
            <a:fillRect/>
          </a:stretch>
        </p:blipFill>
        <p:spPr>
          <a:xfrm>
            <a:off x="2133046" y="723869"/>
            <a:ext cx="7925906" cy="43821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3900488" y="1500188"/>
            <a:ext cx="7267437" cy="4974601"/>
          </a:xfrm>
          <a:prstGeom prst="rect">
            <a:avLst/>
          </a:prstGeom>
        </p:spPr>
      </p:pic>
      <p:pic>
        <p:nvPicPr>
          <p:cNvPr id="5" name="Picture 4"/>
          <p:cNvPicPr>
            <a:picLocks noChangeAspect="1"/>
          </p:cNvPicPr>
          <p:nvPr/>
        </p:nvPicPr>
        <p:blipFill>
          <a:blip r:embed="rId2"/>
          <a:stretch>
            <a:fillRect/>
          </a:stretch>
        </p:blipFill>
        <p:spPr>
          <a:xfrm>
            <a:off x="1142876" y="1242779"/>
            <a:ext cx="2757612" cy="5232010"/>
          </a:xfrm>
          <a:prstGeom prst="rect">
            <a:avLst/>
          </a:prstGeom>
        </p:spPr>
      </p:pic>
      <p:sp>
        <p:nvSpPr>
          <p:cNvPr id="2" name="Text Box 1"/>
          <p:cNvSpPr txBox="1"/>
          <p:nvPr/>
        </p:nvSpPr>
        <p:spPr>
          <a:xfrm>
            <a:off x="3048000" y="3244850"/>
            <a:ext cx="6096000" cy="368300"/>
          </a:xfrm>
          <a:prstGeom prst="rect">
            <a:avLst/>
          </a:prstGeom>
          <a:noFill/>
        </p:spPr>
        <p:txBody>
          <a:bodyPr wrap="square" rtlCol="0" anchor="t">
            <a:spAutoFit/>
          </a:bodyPr>
          <a:p>
            <a:r>
              <a:rPr lang="en-US"/>
              <a:t> </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6978650" cy="697230"/>
          </a:xfrm>
          <a:prstGeom prst="rect">
            <a:avLst/>
          </a:prstGeom>
        </p:spPr>
        <p:txBody>
          <a:bodyPr vert="horz" wrap="square" lIns="0" tIns="13335" rIns="0" bIns="0" rtlCol="0">
            <a:spAutoFit/>
          </a:bodyPr>
          <a:lstStyle/>
          <a:p>
            <a:pPr marL="12700">
              <a:lnSpc>
                <a:spcPct val="100000"/>
              </a:lnSpc>
              <a:spcBef>
                <a:spcPts val="105"/>
              </a:spcBef>
            </a:pPr>
            <a:r>
              <a:rPr spc="-10" dirty="0">
                <a:solidFill>
                  <a:srgbClr val="000000"/>
                </a:solidFill>
              </a:rPr>
              <a:t>What</a:t>
            </a:r>
            <a:r>
              <a:rPr spc="-15" dirty="0">
                <a:solidFill>
                  <a:srgbClr val="000000"/>
                </a:solidFill>
              </a:rPr>
              <a:t> </a:t>
            </a:r>
            <a:r>
              <a:rPr dirty="0">
                <a:solidFill>
                  <a:srgbClr val="000000"/>
                </a:solidFill>
              </a:rPr>
              <a:t>is</a:t>
            </a:r>
            <a:r>
              <a:rPr spc="-15" dirty="0">
                <a:solidFill>
                  <a:srgbClr val="000000"/>
                </a:solidFill>
              </a:rPr>
              <a:t> </a:t>
            </a:r>
            <a:r>
              <a:rPr spc="5" dirty="0">
                <a:solidFill>
                  <a:srgbClr val="000000"/>
                </a:solidFill>
              </a:rPr>
              <a:t>Unsupervised</a:t>
            </a:r>
            <a:r>
              <a:rPr spc="-40" dirty="0">
                <a:solidFill>
                  <a:srgbClr val="000000"/>
                </a:solidFill>
              </a:rPr>
              <a:t> </a:t>
            </a:r>
            <a:r>
              <a:rPr dirty="0">
                <a:solidFill>
                  <a:srgbClr val="000000"/>
                </a:solidFill>
              </a:rPr>
              <a:t>Learning</a:t>
            </a:r>
            <a:endParaRPr dirty="0">
              <a:solidFill>
                <a:srgbClr val="000000"/>
              </a:solidFill>
            </a:endParaRPr>
          </a:p>
        </p:txBody>
      </p:sp>
      <p:sp>
        <p:nvSpPr>
          <p:cNvPr id="3" name="object 3"/>
          <p:cNvSpPr txBox="1"/>
          <p:nvPr/>
        </p:nvSpPr>
        <p:spPr>
          <a:xfrm>
            <a:off x="998626" y="4911979"/>
            <a:ext cx="9988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C00000"/>
                </a:solidFill>
                <a:latin typeface="Calibri" panose="020F0502020204030204"/>
                <a:cs typeface="Calibri" panose="020F0502020204030204"/>
              </a:rPr>
              <a:t>D</a:t>
            </a:r>
            <a:r>
              <a:rPr sz="2400" b="1" spc="-25" dirty="0">
                <a:solidFill>
                  <a:srgbClr val="C00000"/>
                </a:solidFill>
                <a:latin typeface="Calibri" panose="020F0502020204030204"/>
                <a:cs typeface="Calibri" panose="020F0502020204030204"/>
              </a:rPr>
              <a:t>a</a:t>
            </a:r>
            <a:r>
              <a:rPr sz="2400" b="1" spc="-30" dirty="0">
                <a:solidFill>
                  <a:srgbClr val="C00000"/>
                </a:solidFill>
                <a:latin typeface="Calibri" panose="020F0502020204030204"/>
                <a:cs typeface="Calibri" panose="020F0502020204030204"/>
              </a:rPr>
              <a:t>t</a:t>
            </a:r>
            <a:r>
              <a:rPr sz="2400" b="1" dirty="0">
                <a:solidFill>
                  <a:srgbClr val="C00000"/>
                </a:solidFill>
                <a:latin typeface="Calibri" panose="020F0502020204030204"/>
                <a:cs typeface="Calibri" panose="020F0502020204030204"/>
              </a:rPr>
              <a:t>aset</a:t>
            </a:r>
            <a:endParaRPr sz="2400">
              <a:latin typeface="Calibri" panose="020F0502020204030204"/>
              <a:cs typeface="Calibri" panose="020F0502020204030204"/>
            </a:endParaRPr>
          </a:p>
        </p:txBody>
      </p:sp>
      <p:sp>
        <p:nvSpPr>
          <p:cNvPr id="4" name="object 4"/>
          <p:cNvSpPr txBox="1"/>
          <p:nvPr/>
        </p:nvSpPr>
        <p:spPr>
          <a:xfrm>
            <a:off x="1098296" y="6143040"/>
            <a:ext cx="71615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0000"/>
                </a:solidFill>
                <a:latin typeface="Calibri" panose="020F0502020204030204"/>
                <a:cs typeface="Calibri" panose="020F0502020204030204"/>
              </a:rPr>
              <a:t>[</a:t>
            </a:r>
            <a:r>
              <a:rPr sz="1800" b="1" spc="-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The</a:t>
            </a:r>
            <a:r>
              <a:rPr sz="1800" b="1" spc="-10"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task</a:t>
            </a:r>
            <a:r>
              <a:rPr sz="1800" b="1" spc="-1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15" dirty="0">
                <a:solidFill>
                  <a:srgbClr val="C00000"/>
                </a:solidFill>
                <a:latin typeface="Calibri" panose="020F0502020204030204"/>
                <a:cs typeface="Calibri" panose="020F0502020204030204"/>
              </a:rPr>
              <a:t> </a:t>
            </a:r>
            <a:r>
              <a:rPr sz="1800" b="1" spc="-10" dirty="0">
                <a:solidFill>
                  <a:srgbClr val="C00000"/>
                </a:solidFill>
                <a:latin typeface="Calibri" panose="020F0502020204030204"/>
                <a:cs typeface="Calibri" panose="020F0502020204030204"/>
              </a:rPr>
              <a:t>to </a:t>
            </a:r>
            <a:r>
              <a:rPr sz="1800" b="1" dirty="0">
                <a:solidFill>
                  <a:srgbClr val="C00000"/>
                </a:solidFill>
                <a:latin typeface="Calibri" panose="020F0502020204030204"/>
                <a:cs typeface="Calibri" panose="020F0502020204030204"/>
              </a:rPr>
              <a:t>identify</a:t>
            </a:r>
            <a:r>
              <a:rPr sz="1800" b="1" spc="-3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the</a:t>
            </a:r>
            <a:r>
              <a:rPr sz="1800" b="1" spc="-5" dirty="0">
                <a:solidFill>
                  <a:srgbClr val="C00000"/>
                </a:solidFill>
                <a:latin typeface="Calibri" panose="020F0502020204030204"/>
                <a:cs typeface="Calibri" panose="020F0502020204030204"/>
              </a:rPr>
              <a:t> </a:t>
            </a:r>
            <a:r>
              <a:rPr sz="1800" b="1" spc="-10" dirty="0">
                <a:solidFill>
                  <a:srgbClr val="C00000"/>
                </a:solidFill>
                <a:latin typeface="Calibri" panose="020F0502020204030204"/>
                <a:cs typeface="Calibri" panose="020F0502020204030204"/>
              </a:rPr>
              <a:t>patterns</a:t>
            </a:r>
            <a:r>
              <a:rPr sz="1800" b="1" spc="-25" dirty="0">
                <a:solidFill>
                  <a:srgbClr val="C00000"/>
                </a:solidFill>
                <a:latin typeface="Calibri" panose="020F0502020204030204"/>
                <a:cs typeface="Calibri" panose="020F0502020204030204"/>
              </a:rPr>
              <a:t> </a:t>
            </a:r>
            <a:r>
              <a:rPr sz="1800" b="1" spc="-15" dirty="0">
                <a:solidFill>
                  <a:srgbClr val="C00000"/>
                </a:solidFill>
                <a:latin typeface="Calibri" panose="020F0502020204030204"/>
                <a:cs typeface="Calibri" panose="020F0502020204030204"/>
              </a:rPr>
              <a:t>like</a:t>
            </a:r>
            <a:r>
              <a:rPr sz="1800" b="1" spc="-20" dirty="0">
                <a:solidFill>
                  <a:srgbClr val="C00000"/>
                </a:solidFill>
                <a:latin typeface="Calibri" panose="020F0502020204030204"/>
                <a:cs typeface="Calibri" panose="020F0502020204030204"/>
              </a:rPr>
              <a:t> </a:t>
            </a:r>
            <a:r>
              <a:rPr sz="1800" b="1" spc="-10" dirty="0">
                <a:solidFill>
                  <a:srgbClr val="C00000"/>
                </a:solidFill>
                <a:latin typeface="Calibri" panose="020F0502020204030204"/>
                <a:cs typeface="Calibri" panose="020F0502020204030204"/>
              </a:rPr>
              <a:t>group</a:t>
            </a:r>
            <a:r>
              <a:rPr sz="1800" b="1" spc="-2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the</a:t>
            </a:r>
            <a:r>
              <a:rPr sz="1800" b="1" spc="-2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similar</a:t>
            </a:r>
            <a:r>
              <a:rPr sz="1800" b="1" spc="-1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objects</a:t>
            </a:r>
            <a:r>
              <a:rPr sz="1800" b="1" spc="-15" dirty="0">
                <a:solidFill>
                  <a:srgbClr val="C00000"/>
                </a:solidFill>
                <a:latin typeface="Calibri" panose="020F0502020204030204"/>
                <a:cs typeface="Calibri" panose="020F0502020204030204"/>
              </a:rPr>
              <a:t> </a:t>
            </a:r>
            <a:r>
              <a:rPr sz="1800" b="1" spc="-10" dirty="0">
                <a:solidFill>
                  <a:srgbClr val="C00000"/>
                </a:solidFill>
                <a:latin typeface="Calibri" panose="020F0502020204030204"/>
                <a:cs typeface="Calibri" panose="020F0502020204030204"/>
              </a:rPr>
              <a:t>together</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a:t>
            </a:r>
            <a:endParaRPr sz="180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766572" y="1690116"/>
            <a:ext cx="1152143" cy="697991"/>
          </a:xfrm>
          <a:prstGeom prst="rect">
            <a:avLst/>
          </a:prstGeom>
        </p:spPr>
      </p:pic>
      <p:pic>
        <p:nvPicPr>
          <p:cNvPr id="6" name="object 6"/>
          <p:cNvPicPr/>
          <p:nvPr/>
        </p:nvPicPr>
        <p:blipFill>
          <a:blip r:embed="rId2" cstate="print"/>
          <a:stretch>
            <a:fillRect/>
          </a:stretch>
        </p:blipFill>
        <p:spPr>
          <a:xfrm>
            <a:off x="766572" y="2452116"/>
            <a:ext cx="1168908" cy="630936"/>
          </a:xfrm>
          <a:prstGeom prst="rect">
            <a:avLst/>
          </a:prstGeom>
        </p:spPr>
      </p:pic>
      <p:pic>
        <p:nvPicPr>
          <p:cNvPr id="7" name="object 7"/>
          <p:cNvPicPr/>
          <p:nvPr/>
        </p:nvPicPr>
        <p:blipFill>
          <a:blip r:embed="rId3" cstate="print"/>
          <a:stretch>
            <a:fillRect/>
          </a:stretch>
        </p:blipFill>
        <p:spPr>
          <a:xfrm>
            <a:off x="1086611" y="3258311"/>
            <a:ext cx="889848" cy="501395"/>
          </a:xfrm>
          <a:prstGeom prst="rect">
            <a:avLst/>
          </a:prstGeom>
        </p:spPr>
      </p:pic>
      <p:pic>
        <p:nvPicPr>
          <p:cNvPr id="8" name="object 8"/>
          <p:cNvPicPr/>
          <p:nvPr/>
        </p:nvPicPr>
        <p:blipFill>
          <a:blip r:embed="rId4" cstate="print"/>
          <a:stretch>
            <a:fillRect/>
          </a:stretch>
        </p:blipFill>
        <p:spPr>
          <a:xfrm>
            <a:off x="1123188" y="3983735"/>
            <a:ext cx="865632" cy="541019"/>
          </a:xfrm>
          <a:prstGeom prst="rect">
            <a:avLst/>
          </a:prstGeom>
        </p:spPr>
      </p:pic>
      <p:grpSp>
        <p:nvGrpSpPr>
          <p:cNvPr id="9" name="object 9"/>
          <p:cNvGrpSpPr/>
          <p:nvPr/>
        </p:nvGrpSpPr>
        <p:grpSpPr>
          <a:xfrm>
            <a:off x="6134290" y="1989010"/>
            <a:ext cx="1566545" cy="1933575"/>
            <a:chOff x="6134290" y="1989010"/>
            <a:chExt cx="1566545" cy="1933575"/>
          </a:xfrm>
        </p:grpSpPr>
        <p:pic>
          <p:nvPicPr>
            <p:cNvPr id="10" name="object 10"/>
            <p:cNvPicPr/>
            <p:nvPr/>
          </p:nvPicPr>
          <p:blipFill>
            <a:blip r:embed="rId1" cstate="print"/>
            <a:stretch>
              <a:fillRect/>
            </a:stretch>
          </p:blipFill>
          <p:spPr>
            <a:xfrm>
              <a:off x="6281928" y="2272284"/>
              <a:ext cx="1152144" cy="696468"/>
            </a:xfrm>
            <a:prstGeom prst="rect">
              <a:avLst/>
            </a:prstGeom>
          </p:spPr>
        </p:pic>
        <p:pic>
          <p:nvPicPr>
            <p:cNvPr id="11" name="object 11"/>
            <p:cNvPicPr/>
            <p:nvPr/>
          </p:nvPicPr>
          <p:blipFill>
            <a:blip r:embed="rId2" cstate="print"/>
            <a:stretch>
              <a:fillRect/>
            </a:stretch>
          </p:blipFill>
          <p:spPr>
            <a:xfrm>
              <a:off x="6281928" y="3034284"/>
              <a:ext cx="1168907" cy="629412"/>
            </a:xfrm>
            <a:prstGeom prst="rect">
              <a:avLst/>
            </a:prstGeom>
          </p:spPr>
        </p:pic>
        <p:sp>
          <p:nvSpPr>
            <p:cNvPr id="12" name="object 12"/>
            <p:cNvSpPr/>
            <p:nvPr/>
          </p:nvSpPr>
          <p:spPr>
            <a:xfrm>
              <a:off x="6148578" y="2003298"/>
              <a:ext cx="1537970" cy="1905000"/>
            </a:xfrm>
            <a:custGeom>
              <a:avLst/>
              <a:gdLst/>
              <a:ahLst/>
              <a:cxnLst/>
              <a:rect l="l" t="t" r="r" b="b"/>
              <a:pathLst>
                <a:path w="1537970" h="1905000">
                  <a:moveTo>
                    <a:pt x="0" y="952500"/>
                  </a:moveTo>
                  <a:lnTo>
                    <a:pt x="1137" y="900240"/>
                  </a:lnTo>
                  <a:lnTo>
                    <a:pt x="4510" y="848717"/>
                  </a:lnTo>
                  <a:lnTo>
                    <a:pt x="10061" y="798003"/>
                  </a:lnTo>
                  <a:lnTo>
                    <a:pt x="17730" y="748171"/>
                  </a:lnTo>
                  <a:lnTo>
                    <a:pt x="27460" y="699293"/>
                  </a:lnTo>
                  <a:lnTo>
                    <a:pt x="39191" y="651442"/>
                  </a:lnTo>
                  <a:lnTo>
                    <a:pt x="52865" y="604691"/>
                  </a:lnTo>
                  <a:lnTo>
                    <a:pt x="68423" y="559112"/>
                  </a:lnTo>
                  <a:lnTo>
                    <a:pt x="85807" y="514779"/>
                  </a:lnTo>
                  <a:lnTo>
                    <a:pt x="104958" y="471762"/>
                  </a:lnTo>
                  <a:lnTo>
                    <a:pt x="125818" y="430136"/>
                  </a:lnTo>
                  <a:lnTo>
                    <a:pt x="148327" y="389973"/>
                  </a:lnTo>
                  <a:lnTo>
                    <a:pt x="172428" y="351345"/>
                  </a:lnTo>
                  <a:lnTo>
                    <a:pt x="198062" y="314326"/>
                  </a:lnTo>
                  <a:lnTo>
                    <a:pt x="225170" y="278987"/>
                  </a:lnTo>
                  <a:lnTo>
                    <a:pt x="253694" y="245401"/>
                  </a:lnTo>
                  <a:lnTo>
                    <a:pt x="283575" y="213642"/>
                  </a:lnTo>
                  <a:lnTo>
                    <a:pt x="314754" y="183782"/>
                  </a:lnTo>
                  <a:lnTo>
                    <a:pt x="347173" y="155893"/>
                  </a:lnTo>
                  <a:lnTo>
                    <a:pt x="380774" y="130047"/>
                  </a:lnTo>
                  <a:lnTo>
                    <a:pt x="415497" y="106319"/>
                  </a:lnTo>
                  <a:lnTo>
                    <a:pt x="451284" y="84780"/>
                  </a:lnTo>
                  <a:lnTo>
                    <a:pt x="488077" y="65503"/>
                  </a:lnTo>
                  <a:lnTo>
                    <a:pt x="525816" y="48560"/>
                  </a:lnTo>
                  <a:lnTo>
                    <a:pt x="564444" y="34025"/>
                  </a:lnTo>
                  <a:lnTo>
                    <a:pt x="603902" y="21969"/>
                  </a:lnTo>
                  <a:lnTo>
                    <a:pt x="644130" y="12467"/>
                  </a:lnTo>
                  <a:lnTo>
                    <a:pt x="685072" y="5589"/>
                  </a:lnTo>
                  <a:lnTo>
                    <a:pt x="726667" y="1409"/>
                  </a:lnTo>
                  <a:lnTo>
                    <a:pt x="768857" y="0"/>
                  </a:lnTo>
                  <a:lnTo>
                    <a:pt x="811048" y="1409"/>
                  </a:lnTo>
                  <a:lnTo>
                    <a:pt x="852643" y="5589"/>
                  </a:lnTo>
                  <a:lnTo>
                    <a:pt x="893585" y="12467"/>
                  </a:lnTo>
                  <a:lnTo>
                    <a:pt x="933813" y="21969"/>
                  </a:lnTo>
                  <a:lnTo>
                    <a:pt x="973271" y="34025"/>
                  </a:lnTo>
                  <a:lnTo>
                    <a:pt x="1011899" y="48560"/>
                  </a:lnTo>
                  <a:lnTo>
                    <a:pt x="1049638" y="65503"/>
                  </a:lnTo>
                  <a:lnTo>
                    <a:pt x="1086431" y="84780"/>
                  </a:lnTo>
                  <a:lnTo>
                    <a:pt x="1122218" y="106319"/>
                  </a:lnTo>
                  <a:lnTo>
                    <a:pt x="1156941" y="130048"/>
                  </a:lnTo>
                  <a:lnTo>
                    <a:pt x="1190542" y="155893"/>
                  </a:lnTo>
                  <a:lnTo>
                    <a:pt x="1222961" y="183782"/>
                  </a:lnTo>
                  <a:lnTo>
                    <a:pt x="1254140" y="213642"/>
                  </a:lnTo>
                  <a:lnTo>
                    <a:pt x="1284021" y="245401"/>
                  </a:lnTo>
                  <a:lnTo>
                    <a:pt x="1312545" y="278987"/>
                  </a:lnTo>
                  <a:lnTo>
                    <a:pt x="1339653" y="314326"/>
                  </a:lnTo>
                  <a:lnTo>
                    <a:pt x="1365287" y="351345"/>
                  </a:lnTo>
                  <a:lnTo>
                    <a:pt x="1389388" y="389973"/>
                  </a:lnTo>
                  <a:lnTo>
                    <a:pt x="1411897" y="430136"/>
                  </a:lnTo>
                  <a:lnTo>
                    <a:pt x="1432757" y="471762"/>
                  </a:lnTo>
                  <a:lnTo>
                    <a:pt x="1451908" y="514779"/>
                  </a:lnTo>
                  <a:lnTo>
                    <a:pt x="1469292" y="559112"/>
                  </a:lnTo>
                  <a:lnTo>
                    <a:pt x="1484850" y="604691"/>
                  </a:lnTo>
                  <a:lnTo>
                    <a:pt x="1498524" y="651442"/>
                  </a:lnTo>
                  <a:lnTo>
                    <a:pt x="1510255" y="699293"/>
                  </a:lnTo>
                  <a:lnTo>
                    <a:pt x="1519985" y="748171"/>
                  </a:lnTo>
                  <a:lnTo>
                    <a:pt x="1527654" y="798003"/>
                  </a:lnTo>
                  <a:lnTo>
                    <a:pt x="1533205" y="848717"/>
                  </a:lnTo>
                  <a:lnTo>
                    <a:pt x="1536578" y="900240"/>
                  </a:lnTo>
                  <a:lnTo>
                    <a:pt x="1537716" y="952500"/>
                  </a:lnTo>
                  <a:lnTo>
                    <a:pt x="1536578" y="1004759"/>
                  </a:lnTo>
                  <a:lnTo>
                    <a:pt x="1533205" y="1056282"/>
                  </a:lnTo>
                  <a:lnTo>
                    <a:pt x="1527654" y="1106996"/>
                  </a:lnTo>
                  <a:lnTo>
                    <a:pt x="1519985" y="1156828"/>
                  </a:lnTo>
                  <a:lnTo>
                    <a:pt x="1510255" y="1205706"/>
                  </a:lnTo>
                  <a:lnTo>
                    <a:pt x="1498524" y="1253557"/>
                  </a:lnTo>
                  <a:lnTo>
                    <a:pt x="1484850" y="1300308"/>
                  </a:lnTo>
                  <a:lnTo>
                    <a:pt x="1469292" y="1345887"/>
                  </a:lnTo>
                  <a:lnTo>
                    <a:pt x="1451908" y="1390220"/>
                  </a:lnTo>
                  <a:lnTo>
                    <a:pt x="1432757" y="1433237"/>
                  </a:lnTo>
                  <a:lnTo>
                    <a:pt x="1411897" y="1474863"/>
                  </a:lnTo>
                  <a:lnTo>
                    <a:pt x="1389388" y="1515026"/>
                  </a:lnTo>
                  <a:lnTo>
                    <a:pt x="1365287" y="1553654"/>
                  </a:lnTo>
                  <a:lnTo>
                    <a:pt x="1339653" y="1590673"/>
                  </a:lnTo>
                  <a:lnTo>
                    <a:pt x="1312544" y="1626012"/>
                  </a:lnTo>
                  <a:lnTo>
                    <a:pt x="1284021" y="1659598"/>
                  </a:lnTo>
                  <a:lnTo>
                    <a:pt x="1254140" y="1691357"/>
                  </a:lnTo>
                  <a:lnTo>
                    <a:pt x="1222961" y="1721217"/>
                  </a:lnTo>
                  <a:lnTo>
                    <a:pt x="1190542" y="1749106"/>
                  </a:lnTo>
                  <a:lnTo>
                    <a:pt x="1156941" y="1774952"/>
                  </a:lnTo>
                  <a:lnTo>
                    <a:pt x="1122218" y="1798680"/>
                  </a:lnTo>
                  <a:lnTo>
                    <a:pt x="1086431" y="1820219"/>
                  </a:lnTo>
                  <a:lnTo>
                    <a:pt x="1049638" y="1839496"/>
                  </a:lnTo>
                  <a:lnTo>
                    <a:pt x="1011899" y="1856439"/>
                  </a:lnTo>
                  <a:lnTo>
                    <a:pt x="973271" y="1870974"/>
                  </a:lnTo>
                  <a:lnTo>
                    <a:pt x="933813" y="1883030"/>
                  </a:lnTo>
                  <a:lnTo>
                    <a:pt x="893585" y="1892532"/>
                  </a:lnTo>
                  <a:lnTo>
                    <a:pt x="852643" y="1899410"/>
                  </a:lnTo>
                  <a:lnTo>
                    <a:pt x="811048" y="1903590"/>
                  </a:lnTo>
                  <a:lnTo>
                    <a:pt x="768857" y="1905000"/>
                  </a:lnTo>
                  <a:lnTo>
                    <a:pt x="726667" y="1903590"/>
                  </a:lnTo>
                  <a:lnTo>
                    <a:pt x="685072" y="1899410"/>
                  </a:lnTo>
                  <a:lnTo>
                    <a:pt x="644130" y="1892532"/>
                  </a:lnTo>
                  <a:lnTo>
                    <a:pt x="603902" y="1883030"/>
                  </a:lnTo>
                  <a:lnTo>
                    <a:pt x="564444" y="1870974"/>
                  </a:lnTo>
                  <a:lnTo>
                    <a:pt x="525816" y="1856439"/>
                  </a:lnTo>
                  <a:lnTo>
                    <a:pt x="488077" y="1839496"/>
                  </a:lnTo>
                  <a:lnTo>
                    <a:pt x="451284" y="1820219"/>
                  </a:lnTo>
                  <a:lnTo>
                    <a:pt x="415497" y="1798680"/>
                  </a:lnTo>
                  <a:lnTo>
                    <a:pt x="380774" y="1774952"/>
                  </a:lnTo>
                  <a:lnTo>
                    <a:pt x="347173" y="1749106"/>
                  </a:lnTo>
                  <a:lnTo>
                    <a:pt x="314754" y="1721217"/>
                  </a:lnTo>
                  <a:lnTo>
                    <a:pt x="283575" y="1691357"/>
                  </a:lnTo>
                  <a:lnTo>
                    <a:pt x="253694" y="1659598"/>
                  </a:lnTo>
                  <a:lnTo>
                    <a:pt x="225170" y="1626012"/>
                  </a:lnTo>
                  <a:lnTo>
                    <a:pt x="198062" y="1590673"/>
                  </a:lnTo>
                  <a:lnTo>
                    <a:pt x="172428" y="1553654"/>
                  </a:lnTo>
                  <a:lnTo>
                    <a:pt x="148327" y="1515026"/>
                  </a:lnTo>
                  <a:lnTo>
                    <a:pt x="125818" y="1474863"/>
                  </a:lnTo>
                  <a:lnTo>
                    <a:pt x="104958" y="1433237"/>
                  </a:lnTo>
                  <a:lnTo>
                    <a:pt x="85807" y="1390220"/>
                  </a:lnTo>
                  <a:lnTo>
                    <a:pt x="68423" y="1345887"/>
                  </a:lnTo>
                  <a:lnTo>
                    <a:pt x="52865" y="1300308"/>
                  </a:lnTo>
                  <a:lnTo>
                    <a:pt x="39191" y="1253557"/>
                  </a:lnTo>
                  <a:lnTo>
                    <a:pt x="27460" y="1205706"/>
                  </a:lnTo>
                  <a:lnTo>
                    <a:pt x="17730" y="1156828"/>
                  </a:lnTo>
                  <a:lnTo>
                    <a:pt x="10061" y="1106996"/>
                  </a:lnTo>
                  <a:lnTo>
                    <a:pt x="4510" y="1056282"/>
                  </a:lnTo>
                  <a:lnTo>
                    <a:pt x="1137" y="1004759"/>
                  </a:lnTo>
                  <a:lnTo>
                    <a:pt x="0" y="952500"/>
                  </a:lnTo>
                  <a:close/>
                </a:path>
              </a:pathLst>
            </a:custGeom>
            <a:ln w="28575">
              <a:solidFill>
                <a:srgbClr val="2E528F"/>
              </a:solidFill>
            </a:ln>
          </p:spPr>
          <p:txBody>
            <a:bodyPr wrap="square" lIns="0" tIns="0" rIns="0" bIns="0" rtlCol="0"/>
            <a:lstStyle/>
            <a:p/>
          </p:txBody>
        </p:sp>
      </p:grpSp>
      <p:grpSp>
        <p:nvGrpSpPr>
          <p:cNvPr id="13" name="object 13"/>
          <p:cNvGrpSpPr/>
          <p:nvPr/>
        </p:nvGrpSpPr>
        <p:grpSpPr>
          <a:xfrm>
            <a:off x="8758618" y="2010346"/>
            <a:ext cx="1566545" cy="1933575"/>
            <a:chOff x="8758618" y="2010346"/>
            <a:chExt cx="1566545" cy="1933575"/>
          </a:xfrm>
        </p:grpSpPr>
        <p:pic>
          <p:nvPicPr>
            <p:cNvPr id="14" name="object 14"/>
            <p:cNvPicPr/>
            <p:nvPr/>
          </p:nvPicPr>
          <p:blipFill>
            <a:blip r:embed="rId3" cstate="print"/>
            <a:stretch>
              <a:fillRect/>
            </a:stretch>
          </p:blipFill>
          <p:spPr>
            <a:xfrm>
              <a:off x="9090660" y="2388107"/>
              <a:ext cx="888345" cy="501396"/>
            </a:xfrm>
            <a:prstGeom prst="rect">
              <a:avLst/>
            </a:prstGeom>
          </p:spPr>
        </p:pic>
        <p:pic>
          <p:nvPicPr>
            <p:cNvPr id="15" name="object 15"/>
            <p:cNvPicPr/>
            <p:nvPr/>
          </p:nvPicPr>
          <p:blipFill>
            <a:blip r:embed="rId4" cstate="print"/>
            <a:stretch>
              <a:fillRect/>
            </a:stretch>
          </p:blipFill>
          <p:spPr>
            <a:xfrm>
              <a:off x="9127236" y="3011423"/>
              <a:ext cx="864107" cy="541020"/>
            </a:xfrm>
            <a:prstGeom prst="rect">
              <a:avLst/>
            </a:prstGeom>
          </p:spPr>
        </p:pic>
        <p:sp>
          <p:nvSpPr>
            <p:cNvPr id="16" name="object 16"/>
            <p:cNvSpPr/>
            <p:nvPr/>
          </p:nvSpPr>
          <p:spPr>
            <a:xfrm>
              <a:off x="8772906" y="2024633"/>
              <a:ext cx="1537970" cy="1905000"/>
            </a:xfrm>
            <a:custGeom>
              <a:avLst/>
              <a:gdLst/>
              <a:ahLst/>
              <a:cxnLst/>
              <a:rect l="l" t="t" r="r" b="b"/>
              <a:pathLst>
                <a:path w="1537970" h="1905000">
                  <a:moveTo>
                    <a:pt x="0" y="952500"/>
                  </a:moveTo>
                  <a:lnTo>
                    <a:pt x="1137" y="900240"/>
                  </a:lnTo>
                  <a:lnTo>
                    <a:pt x="4510" y="848717"/>
                  </a:lnTo>
                  <a:lnTo>
                    <a:pt x="10061" y="798003"/>
                  </a:lnTo>
                  <a:lnTo>
                    <a:pt x="17730" y="748171"/>
                  </a:lnTo>
                  <a:lnTo>
                    <a:pt x="27460" y="699293"/>
                  </a:lnTo>
                  <a:lnTo>
                    <a:pt x="39191" y="651442"/>
                  </a:lnTo>
                  <a:lnTo>
                    <a:pt x="52865" y="604691"/>
                  </a:lnTo>
                  <a:lnTo>
                    <a:pt x="68423" y="559112"/>
                  </a:lnTo>
                  <a:lnTo>
                    <a:pt x="85807" y="514779"/>
                  </a:lnTo>
                  <a:lnTo>
                    <a:pt x="104958" y="471762"/>
                  </a:lnTo>
                  <a:lnTo>
                    <a:pt x="125818" y="430136"/>
                  </a:lnTo>
                  <a:lnTo>
                    <a:pt x="148327" y="389973"/>
                  </a:lnTo>
                  <a:lnTo>
                    <a:pt x="172428" y="351345"/>
                  </a:lnTo>
                  <a:lnTo>
                    <a:pt x="198062" y="314326"/>
                  </a:lnTo>
                  <a:lnTo>
                    <a:pt x="225171" y="278987"/>
                  </a:lnTo>
                  <a:lnTo>
                    <a:pt x="253694" y="245401"/>
                  </a:lnTo>
                  <a:lnTo>
                    <a:pt x="283575" y="213642"/>
                  </a:lnTo>
                  <a:lnTo>
                    <a:pt x="314754" y="183782"/>
                  </a:lnTo>
                  <a:lnTo>
                    <a:pt x="347173" y="155893"/>
                  </a:lnTo>
                  <a:lnTo>
                    <a:pt x="380774" y="130047"/>
                  </a:lnTo>
                  <a:lnTo>
                    <a:pt x="415497" y="106319"/>
                  </a:lnTo>
                  <a:lnTo>
                    <a:pt x="451284" y="84780"/>
                  </a:lnTo>
                  <a:lnTo>
                    <a:pt x="488077" y="65503"/>
                  </a:lnTo>
                  <a:lnTo>
                    <a:pt x="525816" y="48560"/>
                  </a:lnTo>
                  <a:lnTo>
                    <a:pt x="564444" y="34025"/>
                  </a:lnTo>
                  <a:lnTo>
                    <a:pt x="603902" y="21969"/>
                  </a:lnTo>
                  <a:lnTo>
                    <a:pt x="644130" y="12467"/>
                  </a:lnTo>
                  <a:lnTo>
                    <a:pt x="685072" y="5589"/>
                  </a:lnTo>
                  <a:lnTo>
                    <a:pt x="726667" y="1409"/>
                  </a:lnTo>
                  <a:lnTo>
                    <a:pt x="768858" y="0"/>
                  </a:lnTo>
                  <a:lnTo>
                    <a:pt x="811048" y="1409"/>
                  </a:lnTo>
                  <a:lnTo>
                    <a:pt x="852643" y="5589"/>
                  </a:lnTo>
                  <a:lnTo>
                    <a:pt x="893585" y="12467"/>
                  </a:lnTo>
                  <a:lnTo>
                    <a:pt x="933813" y="21969"/>
                  </a:lnTo>
                  <a:lnTo>
                    <a:pt x="973271" y="34025"/>
                  </a:lnTo>
                  <a:lnTo>
                    <a:pt x="1011899" y="48560"/>
                  </a:lnTo>
                  <a:lnTo>
                    <a:pt x="1049638" y="65503"/>
                  </a:lnTo>
                  <a:lnTo>
                    <a:pt x="1086431" y="84780"/>
                  </a:lnTo>
                  <a:lnTo>
                    <a:pt x="1122218" y="106319"/>
                  </a:lnTo>
                  <a:lnTo>
                    <a:pt x="1156941" y="130048"/>
                  </a:lnTo>
                  <a:lnTo>
                    <a:pt x="1190542" y="155893"/>
                  </a:lnTo>
                  <a:lnTo>
                    <a:pt x="1222961" y="183782"/>
                  </a:lnTo>
                  <a:lnTo>
                    <a:pt x="1254140" y="213642"/>
                  </a:lnTo>
                  <a:lnTo>
                    <a:pt x="1284021" y="245401"/>
                  </a:lnTo>
                  <a:lnTo>
                    <a:pt x="1312545" y="278987"/>
                  </a:lnTo>
                  <a:lnTo>
                    <a:pt x="1339653" y="314326"/>
                  </a:lnTo>
                  <a:lnTo>
                    <a:pt x="1365287" y="351345"/>
                  </a:lnTo>
                  <a:lnTo>
                    <a:pt x="1389388" y="389973"/>
                  </a:lnTo>
                  <a:lnTo>
                    <a:pt x="1411897" y="430136"/>
                  </a:lnTo>
                  <a:lnTo>
                    <a:pt x="1432757" y="471762"/>
                  </a:lnTo>
                  <a:lnTo>
                    <a:pt x="1451908" y="514779"/>
                  </a:lnTo>
                  <a:lnTo>
                    <a:pt x="1469292" y="559112"/>
                  </a:lnTo>
                  <a:lnTo>
                    <a:pt x="1484850" y="604691"/>
                  </a:lnTo>
                  <a:lnTo>
                    <a:pt x="1498524" y="651442"/>
                  </a:lnTo>
                  <a:lnTo>
                    <a:pt x="1510255" y="699293"/>
                  </a:lnTo>
                  <a:lnTo>
                    <a:pt x="1519985" y="748171"/>
                  </a:lnTo>
                  <a:lnTo>
                    <a:pt x="1527654" y="798003"/>
                  </a:lnTo>
                  <a:lnTo>
                    <a:pt x="1533205" y="848717"/>
                  </a:lnTo>
                  <a:lnTo>
                    <a:pt x="1536578" y="900240"/>
                  </a:lnTo>
                  <a:lnTo>
                    <a:pt x="1537716" y="952500"/>
                  </a:lnTo>
                  <a:lnTo>
                    <a:pt x="1536578" y="1004759"/>
                  </a:lnTo>
                  <a:lnTo>
                    <a:pt x="1533205" y="1056282"/>
                  </a:lnTo>
                  <a:lnTo>
                    <a:pt x="1527654" y="1106996"/>
                  </a:lnTo>
                  <a:lnTo>
                    <a:pt x="1519985" y="1156828"/>
                  </a:lnTo>
                  <a:lnTo>
                    <a:pt x="1510255" y="1205706"/>
                  </a:lnTo>
                  <a:lnTo>
                    <a:pt x="1498524" y="1253557"/>
                  </a:lnTo>
                  <a:lnTo>
                    <a:pt x="1484850" y="1300308"/>
                  </a:lnTo>
                  <a:lnTo>
                    <a:pt x="1469292" y="1345887"/>
                  </a:lnTo>
                  <a:lnTo>
                    <a:pt x="1451908" y="1390220"/>
                  </a:lnTo>
                  <a:lnTo>
                    <a:pt x="1432757" y="1433237"/>
                  </a:lnTo>
                  <a:lnTo>
                    <a:pt x="1411897" y="1474863"/>
                  </a:lnTo>
                  <a:lnTo>
                    <a:pt x="1389388" y="1515026"/>
                  </a:lnTo>
                  <a:lnTo>
                    <a:pt x="1365287" y="1553654"/>
                  </a:lnTo>
                  <a:lnTo>
                    <a:pt x="1339653" y="1590673"/>
                  </a:lnTo>
                  <a:lnTo>
                    <a:pt x="1312544" y="1626012"/>
                  </a:lnTo>
                  <a:lnTo>
                    <a:pt x="1284021" y="1659598"/>
                  </a:lnTo>
                  <a:lnTo>
                    <a:pt x="1254140" y="1691357"/>
                  </a:lnTo>
                  <a:lnTo>
                    <a:pt x="1222961" y="1721217"/>
                  </a:lnTo>
                  <a:lnTo>
                    <a:pt x="1190542" y="1749106"/>
                  </a:lnTo>
                  <a:lnTo>
                    <a:pt x="1156941" y="1774952"/>
                  </a:lnTo>
                  <a:lnTo>
                    <a:pt x="1122218" y="1798680"/>
                  </a:lnTo>
                  <a:lnTo>
                    <a:pt x="1086431" y="1820219"/>
                  </a:lnTo>
                  <a:lnTo>
                    <a:pt x="1049638" y="1839496"/>
                  </a:lnTo>
                  <a:lnTo>
                    <a:pt x="1011899" y="1856439"/>
                  </a:lnTo>
                  <a:lnTo>
                    <a:pt x="973271" y="1870974"/>
                  </a:lnTo>
                  <a:lnTo>
                    <a:pt x="933813" y="1883030"/>
                  </a:lnTo>
                  <a:lnTo>
                    <a:pt x="893585" y="1892532"/>
                  </a:lnTo>
                  <a:lnTo>
                    <a:pt x="852643" y="1899410"/>
                  </a:lnTo>
                  <a:lnTo>
                    <a:pt x="811048" y="1903590"/>
                  </a:lnTo>
                  <a:lnTo>
                    <a:pt x="768858" y="1904999"/>
                  </a:lnTo>
                  <a:lnTo>
                    <a:pt x="726667" y="1903590"/>
                  </a:lnTo>
                  <a:lnTo>
                    <a:pt x="685072" y="1899410"/>
                  </a:lnTo>
                  <a:lnTo>
                    <a:pt x="644130" y="1892532"/>
                  </a:lnTo>
                  <a:lnTo>
                    <a:pt x="603902" y="1883030"/>
                  </a:lnTo>
                  <a:lnTo>
                    <a:pt x="564444" y="1870974"/>
                  </a:lnTo>
                  <a:lnTo>
                    <a:pt x="525816" y="1856439"/>
                  </a:lnTo>
                  <a:lnTo>
                    <a:pt x="488077" y="1839496"/>
                  </a:lnTo>
                  <a:lnTo>
                    <a:pt x="451284" y="1820219"/>
                  </a:lnTo>
                  <a:lnTo>
                    <a:pt x="415497" y="1798680"/>
                  </a:lnTo>
                  <a:lnTo>
                    <a:pt x="380774" y="1774952"/>
                  </a:lnTo>
                  <a:lnTo>
                    <a:pt x="347173" y="1749106"/>
                  </a:lnTo>
                  <a:lnTo>
                    <a:pt x="314754" y="1721217"/>
                  </a:lnTo>
                  <a:lnTo>
                    <a:pt x="283575" y="1691357"/>
                  </a:lnTo>
                  <a:lnTo>
                    <a:pt x="253694" y="1659598"/>
                  </a:lnTo>
                  <a:lnTo>
                    <a:pt x="225170" y="1626012"/>
                  </a:lnTo>
                  <a:lnTo>
                    <a:pt x="198062" y="1590673"/>
                  </a:lnTo>
                  <a:lnTo>
                    <a:pt x="172428" y="1553654"/>
                  </a:lnTo>
                  <a:lnTo>
                    <a:pt x="148327" y="1515026"/>
                  </a:lnTo>
                  <a:lnTo>
                    <a:pt x="125818" y="1474863"/>
                  </a:lnTo>
                  <a:lnTo>
                    <a:pt x="104958" y="1433237"/>
                  </a:lnTo>
                  <a:lnTo>
                    <a:pt x="85807" y="1390220"/>
                  </a:lnTo>
                  <a:lnTo>
                    <a:pt x="68423" y="1345887"/>
                  </a:lnTo>
                  <a:lnTo>
                    <a:pt x="52865" y="1300308"/>
                  </a:lnTo>
                  <a:lnTo>
                    <a:pt x="39191" y="1253557"/>
                  </a:lnTo>
                  <a:lnTo>
                    <a:pt x="27460" y="1205706"/>
                  </a:lnTo>
                  <a:lnTo>
                    <a:pt x="17730" y="1156828"/>
                  </a:lnTo>
                  <a:lnTo>
                    <a:pt x="10061" y="1106996"/>
                  </a:lnTo>
                  <a:lnTo>
                    <a:pt x="4510" y="1056282"/>
                  </a:lnTo>
                  <a:lnTo>
                    <a:pt x="1137" y="1004759"/>
                  </a:lnTo>
                  <a:lnTo>
                    <a:pt x="0" y="952500"/>
                  </a:lnTo>
                  <a:close/>
                </a:path>
              </a:pathLst>
            </a:custGeom>
            <a:ln w="28575">
              <a:solidFill>
                <a:srgbClr val="2E528F"/>
              </a:solidFill>
            </a:ln>
          </p:spPr>
          <p:txBody>
            <a:bodyPr wrap="square" lIns="0" tIns="0" rIns="0" bIns="0" rtlCol="0"/>
            <a:lstStyle/>
            <a:p/>
          </p:txBody>
        </p:sp>
      </p:grpSp>
      <p:sp>
        <p:nvSpPr>
          <p:cNvPr id="17" name="object 17"/>
          <p:cNvSpPr txBox="1"/>
          <p:nvPr/>
        </p:nvSpPr>
        <p:spPr>
          <a:xfrm>
            <a:off x="7334504" y="4185030"/>
            <a:ext cx="1713864"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00000"/>
                </a:solidFill>
                <a:latin typeface="Calibri" panose="020F0502020204030204"/>
                <a:cs typeface="Calibri" panose="020F0502020204030204"/>
              </a:rPr>
              <a:t>Clu</a:t>
            </a:r>
            <a:r>
              <a:rPr sz="3200" b="1" spc="-40" dirty="0">
                <a:solidFill>
                  <a:srgbClr val="C00000"/>
                </a:solidFill>
                <a:latin typeface="Calibri" panose="020F0502020204030204"/>
                <a:cs typeface="Calibri" panose="020F0502020204030204"/>
              </a:rPr>
              <a:t>s</a:t>
            </a:r>
            <a:r>
              <a:rPr sz="3200" b="1" spc="-35" dirty="0">
                <a:solidFill>
                  <a:srgbClr val="C00000"/>
                </a:solidFill>
                <a:latin typeface="Calibri" panose="020F0502020204030204"/>
                <a:cs typeface="Calibri" panose="020F0502020204030204"/>
              </a:rPr>
              <a:t>t</a:t>
            </a:r>
            <a:r>
              <a:rPr sz="3200" b="1" spc="-5" dirty="0">
                <a:solidFill>
                  <a:srgbClr val="C00000"/>
                </a:solidFill>
                <a:latin typeface="Calibri" panose="020F0502020204030204"/>
                <a:cs typeface="Calibri" panose="020F0502020204030204"/>
              </a:rPr>
              <a:t>ering</a:t>
            </a:r>
            <a:endParaRPr sz="3200">
              <a:latin typeface="Calibri" panose="020F0502020204030204"/>
              <a:cs typeface="Calibri" panose="020F0502020204030204"/>
            </a:endParaRPr>
          </a:p>
        </p:txBody>
      </p:sp>
      <p:sp>
        <p:nvSpPr>
          <p:cNvPr id="18" name="object 18"/>
          <p:cNvSpPr txBox="1"/>
          <p:nvPr/>
        </p:nvSpPr>
        <p:spPr>
          <a:xfrm>
            <a:off x="11093957" y="6464985"/>
            <a:ext cx="18097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panose="020F0502020204030204"/>
                <a:cs typeface="Calibri" panose="020F0502020204030204"/>
              </a:rPr>
              <a:t>39</a:t>
            </a:r>
            <a:endParaRPr sz="1200">
              <a:latin typeface="Calibri" panose="020F0502020204030204"/>
              <a:cs typeface="Calibri" panose="020F050202020403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147336" y="1771418"/>
            <a:ext cx="7897327" cy="331516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995847" y="881038"/>
            <a:ext cx="10200306" cy="447700"/>
          </a:xfrm>
          <a:prstGeom prst="rect">
            <a:avLst/>
          </a:prstGeom>
        </p:spPr>
      </p:pic>
      <p:pic>
        <p:nvPicPr>
          <p:cNvPr id="5" name="Picture 4"/>
          <p:cNvPicPr>
            <a:picLocks noChangeAspect="1"/>
          </p:cNvPicPr>
          <p:nvPr/>
        </p:nvPicPr>
        <p:blipFill>
          <a:blip r:embed="rId2"/>
          <a:stretch>
            <a:fillRect/>
          </a:stretch>
        </p:blipFill>
        <p:spPr>
          <a:xfrm>
            <a:off x="769386" y="1695209"/>
            <a:ext cx="10653228" cy="484359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p>
        </p:txBody>
      </p:sp>
      <p:sp>
        <p:nvSpPr>
          <p:cNvPr id="152" name="Google Shape;152;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53" name="Google Shape;153;p11"/>
          <p:cNvPicPr preferRelativeResize="0"/>
          <p:nvPr/>
        </p:nvPicPr>
        <p:blipFill rotWithShape="1">
          <a:blip r:embed="rId1"/>
          <a:srcRect l="3260" t="5969" r="6739" b="8965"/>
          <a:stretch>
            <a:fillRect/>
          </a:stretch>
        </p:blipFill>
        <p:spPr>
          <a:xfrm>
            <a:off x="477077" y="410300"/>
            <a:ext cx="10972801" cy="58309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003291" y="850391"/>
            <a:ext cx="1092200" cy="2501900"/>
          </a:xfrm>
          <a:prstGeom prst="rect">
            <a:avLst/>
          </a:prstGeom>
        </p:spPr>
      </p:pic>
      <p:sp>
        <p:nvSpPr>
          <p:cNvPr id="3" name="object 3"/>
          <p:cNvSpPr txBox="1"/>
          <p:nvPr/>
        </p:nvSpPr>
        <p:spPr>
          <a:xfrm>
            <a:off x="3884167" y="3635120"/>
            <a:ext cx="3626485" cy="574040"/>
          </a:xfrm>
          <a:prstGeom prst="rect">
            <a:avLst/>
          </a:prstGeom>
        </p:spPr>
        <p:txBody>
          <a:bodyPr vert="horz" wrap="square" lIns="0" tIns="12700" rIns="0" bIns="0" rtlCol="0">
            <a:spAutoFit/>
          </a:bodyPr>
          <a:lstStyle/>
          <a:p>
            <a:pPr marL="467995" marR="5080" indent="-455930">
              <a:lnSpc>
                <a:spcPct val="100000"/>
              </a:lnSpc>
              <a:spcBef>
                <a:spcPts val="100"/>
              </a:spcBef>
            </a:pPr>
            <a:r>
              <a:rPr sz="1800" spc="-5" dirty="0">
                <a:solidFill>
                  <a:srgbClr val="FF0000"/>
                </a:solidFill>
                <a:latin typeface="Calibri" panose="020F0502020204030204"/>
                <a:cs typeface="Calibri" panose="020F0502020204030204"/>
              </a:rPr>
              <a:t>Human </a:t>
            </a:r>
            <a:r>
              <a:rPr sz="1800" spc="-10" dirty="0">
                <a:solidFill>
                  <a:srgbClr val="FF0000"/>
                </a:solidFill>
                <a:latin typeface="Calibri" panose="020F0502020204030204"/>
                <a:cs typeface="Calibri" panose="020F0502020204030204"/>
              </a:rPr>
              <a:t>can</a:t>
            </a:r>
            <a:r>
              <a:rPr sz="1800" dirty="0">
                <a:solidFill>
                  <a:srgbClr val="FF0000"/>
                </a:solidFill>
                <a:latin typeface="Calibri" panose="020F0502020204030204"/>
                <a:cs typeface="Calibri" panose="020F0502020204030204"/>
              </a:rPr>
              <a:t> </a:t>
            </a:r>
            <a:r>
              <a:rPr sz="1800" spc="-5" dirty="0">
                <a:solidFill>
                  <a:srgbClr val="FF0000"/>
                </a:solidFill>
                <a:latin typeface="Calibri" panose="020F0502020204030204"/>
                <a:cs typeface="Calibri" panose="020F0502020204030204"/>
              </a:rPr>
              <a:t>learn</a:t>
            </a:r>
            <a:r>
              <a:rPr sz="1800" spc="5" dirty="0">
                <a:solidFill>
                  <a:srgbClr val="FF0000"/>
                </a:solidFill>
                <a:latin typeface="Calibri" panose="020F0502020204030204"/>
                <a:cs typeface="Calibri" panose="020F0502020204030204"/>
              </a:rPr>
              <a:t> </a:t>
            </a:r>
            <a:r>
              <a:rPr sz="1800" spc="-10" dirty="0">
                <a:solidFill>
                  <a:srgbClr val="FF0000"/>
                </a:solidFill>
                <a:latin typeface="Calibri" panose="020F0502020204030204"/>
                <a:cs typeface="Calibri" panose="020F0502020204030204"/>
              </a:rPr>
              <a:t>from</a:t>
            </a:r>
            <a:r>
              <a:rPr sz="1800" spc="-15" dirty="0">
                <a:solidFill>
                  <a:srgbClr val="FF0000"/>
                </a:solidFill>
                <a:latin typeface="Calibri" panose="020F0502020204030204"/>
                <a:cs typeface="Calibri" panose="020F0502020204030204"/>
              </a:rPr>
              <a:t> </a:t>
            </a:r>
            <a:r>
              <a:rPr sz="1800" spc="-5" dirty="0">
                <a:solidFill>
                  <a:srgbClr val="FF0000"/>
                </a:solidFill>
                <a:latin typeface="Calibri" panose="020F0502020204030204"/>
                <a:cs typeface="Calibri" panose="020F0502020204030204"/>
              </a:rPr>
              <a:t>past</a:t>
            </a:r>
            <a:r>
              <a:rPr sz="1800" spc="-15" dirty="0">
                <a:solidFill>
                  <a:srgbClr val="FF0000"/>
                </a:solidFill>
                <a:latin typeface="Calibri" panose="020F0502020204030204"/>
                <a:cs typeface="Calibri" panose="020F0502020204030204"/>
              </a:rPr>
              <a:t> </a:t>
            </a:r>
            <a:r>
              <a:rPr sz="1800" spc="-5" dirty="0">
                <a:solidFill>
                  <a:srgbClr val="FF0000"/>
                </a:solidFill>
                <a:latin typeface="Calibri" panose="020F0502020204030204"/>
                <a:cs typeface="Calibri" panose="020F0502020204030204"/>
              </a:rPr>
              <a:t>experience </a:t>
            </a:r>
            <a:r>
              <a:rPr sz="1800" spc="-390" dirty="0">
                <a:solidFill>
                  <a:srgbClr val="FF0000"/>
                </a:solidFill>
                <a:latin typeface="Calibri" panose="020F0502020204030204"/>
                <a:cs typeface="Calibri" panose="020F0502020204030204"/>
              </a:rPr>
              <a:t> </a:t>
            </a:r>
            <a:r>
              <a:rPr sz="1800" dirty="0">
                <a:solidFill>
                  <a:srgbClr val="FF0000"/>
                </a:solidFill>
                <a:latin typeface="Calibri" panose="020F0502020204030204"/>
                <a:cs typeface="Calibri" panose="020F0502020204030204"/>
              </a:rPr>
              <a:t>and</a:t>
            </a:r>
            <a:r>
              <a:rPr sz="1800" spc="5" dirty="0">
                <a:solidFill>
                  <a:srgbClr val="FF0000"/>
                </a:solidFill>
                <a:latin typeface="Calibri" panose="020F0502020204030204"/>
                <a:cs typeface="Calibri" panose="020F0502020204030204"/>
              </a:rPr>
              <a:t> </a:t>
            </a:r>
            <a:r>
              <a:rPr sz="1800" spc="-15" dirty="0">
                <a:solidFill>
                  <a:srgbClr val="FF0000"/>
                </a:solidFill>
                <a:latin typeface="Calibri" panose="020F0502020204030204"/>
                <a:cs typeface="Calibri" panose="020F0502020204030204"/>
              </a:rPr>
              <a:t>make </a:t>
            </a:r>
            <a:r>
              <a:rPr sz="1800" spc="-5" dirty="0">
                <a:solidFill>
                  <a:srgbClr val="FF0000"/>
                </a:solidFill>
                <a:latin typeface="Calibri" panose="020F0502020204030204"/>
                <a:cs typeface="Calibri" panose="020F0502020204030204"/>
              </a:rPr>
              <a:t>decision</a:t>
            </a:r>
            <a:r>
              <a:rPr sz="1800" spc="15" dirty="0">
                <a:solidFill>
                  <a:srgbClr val="FF0000"/>
                </a:solidFill>
                <a:latin typeface="Calibri" panose="020F0502020204030204"/>
                <a:cs typeface="Calibri" panose="020F0502020204030204"/>
              </a:rPr>
              <a:t> </a:t>
            </a:r>
            <a:r>
              <a:rPr sz="1800" spc="-5" dirty="0">
                <a:solidFill>
                  <a:srgbClr val="FF0000"/>
                </a:solidFill>
                <a:latin typeface="Calibri" panose="020F0502020204030204"/>
                <a:cs typeface="Calibri" panose="020F0502020204030204"/>
              </a:rPr>
              <a:t>of</a:t>
            </a:r>
            <a:r>
              <a:rPr sz="1800" spc="-10" dirty="0">
                <a:solidFill>
                  <a:srgbClr val="FF0000"/>
                </a:solidFill>
                <a:latin typeface="Calibri" panose="020F0502020204030204"/>
                <a:cs typeface="Calibri" panose="020F0502020204030204"/>
              </a:rPr>
              <a:t> </a:t>
            </a:r>
            <a:r>
              <a:rPr sz="1800" spc="-5" dirty="0">
                <a:solidFill>
                  <a:srgbClr val="FF0000"/>
                </a:solidFill>
                <a:latin typeface="Calibri" panose="020F0502020204030204"/>
                <a:cs typeface="Calibri" panose="020F0502020204030204"/>
              </a:rPr>
              <a:t>its own</a:t>
            </a:r>
            <a:endParaRPr sz="1800">
              <a:latin typeface="Calibri" panose="020F0502020204030204"/>
              <a:cs typeface="Calibri" panose="020F0502020204030204"/>
            </a:endParaRPr>
          </a:p>
        </p:txBody>
      </p:sp>
      <p:sp>
        <p:nvSpPr>
          <p:cNvPr id="4" name="object 4"/>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p>
        </p:txBody>
      </p:sp>
      <p:sp>
        <p:nvSpPr>
          <p:cNvPr id="159" name="Google Shape;159;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60" name="Google Shape;160;p12"/>
          <p:cNvPicPr preferRelativeResize="0"/>
          <p:nvPr/>
        </p:nvPicPr>
        <p:blipFill rotWithShape="1">
          <a:blip r:embed="rId1"/>
          <a:srcRect l="3261" t="3982" r="4999" b="10652"/>
          <a:stretch>
            <a:fillRect/>
          </a:stretch>
        </p:blipFill>
        <p:spPr>
          <a:xfrm>
            <a:off x="397565" y="274638"/>
            <a:ext cx="11184836" cy="58515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p>
        </p:txBody>
      </p:sp>
      <p:sp>
        <p:nvSpPr>
          <p:cNvPr id="166" name="Google Shape;16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67" name="Google Shape;167;p13"/>
          <p:cNvPicPr preferRelativeResize="0"/>
          <p:nvPr/>
        </p:nvPicPr>
        <p:blipFill rotWithShape="1">
          <a:blip r:embed="rId1"/>
          <a:srcRect l="3045" t="7129" r="5759" b="9158"/>
          <a:stretch>
            <a:fillRect/>
          </a:stretch>
        </p:blipFill>
        <p:spPr>
          <a:xfrm>
            <a:off x="609600" y="274638"/>
            <a:ext cx="11118575" cy="57381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9"/>
          <p:cNvPicPr preferRelativeResize="0"/>
          <p:nvPr/>
        </p:nvPicPr>
        <p:blipFill rotWithShape="1">
          <a:blip r:embed="rId1"/>
          <a:srcRect l="1603" t="15325" r="3922" b="5495"/>
          <a:stretch>
            <a:fillRect/>
          </a:stretch>
        </p:blipFill>
        <p:spPr>
          <a:xfrm>
            <a:off x="796954" y="872455"/>
            <a:ext cx="9848675" cy="48404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640080" y="458631"/>
            <a:ext cx="10789919" cy="587436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88090" y="1778466"/>
            <a:ext cx="11472087" cy="4665196"/>
          </a:xfrm>
          <a:prstGeom prst="rect">
            <a:avLst/>
          </a:prstGeom>
        </p:spPr>
      </p:pic>
      <p:sp>
        <p:nvSpPr>
          <p:cNvPr id="5" name="Title 4"/>
          <p:cNvSpPr>
            <a:spLocks noGrp="1"/>
          </p:cNvSpPr>
          <p:nvPr>
            <p:ph type="title"/>
          </p:nvPr>
        </p:nvSpPr>
        <p:spPr/>
        <p:txBody>
          <a:bodyPr/>
          <a:lstStyle/>
          <a:p>
            <a:r>
              <a:rPr lang="en-US" dirty="0" smtClean="0"/>
              <a:t>Applications of Machine Learning</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543050" y="727124"/>
            <a:ext cx="9606668" cy="540375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panose="020F0502020204030204"/>
              <a:buNone/>
            </a:pPr>
          </a:p>
        </p:txBody>
      </p:sp>
      <p:sp>
        <p:nvSpPr>
          <p:cNvPr id="185" name="Google Shape;185;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p>
        </p:txBody>
      </p:sp>
      <p:pic>
        <p:nvPicPr>
          <p:cNvPr id="186" name="Google Shape;186;p16"/>
          <p:cNvPicPr preferRelativeResize="0"/>
          <p:nvPr/>
        </p:nvPicPr>
        <p:blipFill rotWithShape="1">
          <a:blip r:embed="rId1"/>
          <a:srcRect l="19083" t="16318" r="19514" b="19202"/>
          <a:stretch>
            <a:fillRect/>
          </a:stretch>
        </p:blipFill>
        <p:spPr>
          <a:xfrm>
            <a:off x="290284" y="224970"/>
            <a:ext cx="11229447" cy="66330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346092" y="914692"/>
            <a:ext cx="9499815" cy="502861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48760" y="1554480"/>
            <a:ext cx="956520" cy="1145160"/>
            <a:chOff x="548760" y="1554480"/>
            <a:chExt cx="956520" cy="114516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548760" y="1554480"/>
                <a:ext cx="249120" cy="765360"/>
              </p14:xfrm>
            </p:contentPart>
          </mc:Choice>
          <mc:Fallback xmlns="">
            <p:pic>
              <p:nvPicPr>
                <p:cNvPr id="8" name="Ink 7"/>
              </p:nvPicPr>
              <p:blipFill>
                <a:blip r:embed="rId2"/>
              </p:blipFill>
              <p:spPr>
                <a:xfrm>
                  <a:off x="548760" y="1554480"/>
                  <a:ext cx="249120" cy="7653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837840" y="2064600"/>
                <a:ext cx="667440" cy="635040"/>
              </p14:xfrm>
            </p:contentPart>
          </mc:Choice>
          <mc:Fallback xmlns="">
            <p:pic>
              <p:nvPicPr>
                <p:cNvPr id="9" name="Ink 8"/>
              </p:nvPicPr>
              <p:blipFill>
                <a:blip r:embed="rId4"/>
              </p:blipFill>
              <p:spPr>
                <a:xfrm>
                  <a:off x="837840" y="2064600"/>
                  <a:ext cx="667440" cy="6350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158240" y="2438640"/>
                <a:ext cx="219240" cy="259560"/>
              </p14:xfrm>
            </p:contentPart>
          </mc:Choice>
          <mc:Fallback xmlns="">
            <p:pic>
              <p:nvPicPr>
                <p:cNvPr id="10" name="Ink 9"/>
              </p:nvPicPr>
              <p:blipFill>
                <a:blip r:embed="rId6"/>
              </p:blipFill>
              <p:spPr>
                <a:xfrm>
                  <a:off x="1158240" y="2438640"/>
                  <a:ext cx="219240" cy="259560"/>
                </a:xfrm>
                <a:prstGeom prst="rect"/>
              </p:spPr>
            </p:pic>
          </mc:Fallback>
        </mc:AlternateContent>
      </p:grpSp>
      <mc:AlternateContent xmlns:mc="http://schemas.openxmlformats.org/markup-compatibility/2006" xmlns:p14="http://schemas.microsoft.com/office/powerpoint/2010/main">
        <mc:Choice Requires="p14">
          <p:contentPart r:id="rId7" p14:bwMode="auto">
            <p14:nvContentPartPr>
              <p14:cNvPr id="12" name="Ink 11"/>
              <p14:cNvContentPartPr/>
              <p14:nvPr/>
            </p14:nvContentPartPr>
            <p14:xfrm>
              <a:off x="5516760" y="5257440"/>
              <a:ext cx="360" cy="360"/>
            </p14:xfrm>
          </p:contentPart>
        </mc:Choice>
        <mc:Fallback xmlns="">
          <p:pic>
            <p:nvPicPr>
              <p:cNvPr id="12" name="Ink 11"/>
            </p:nvPicPr>
            <p:blipFill>
              <a:blip r:embed="rId8"/>
            </p:blipFill>
            <p:spPr>
              <a:xfrm>
                <a:off x="5516760" y="5257440"/>
                <a:ext cx="360" cy="360"/>
              </a:xfrm>
              <a:prstGeom prst="rect"/>
            </p:spPr>
          </p:pic>
        </mc:Fallback>
      </mc:AlternateContent>
      <p:pic>
        <p:nvPicPr>
          <p:cNvPr id="14" name="Picture 13"/>
          <p:cNvPicPr>
            <a:picLocks noChangeAspect="1"/>
          </p:cNvPicPr>
          <p:nvPr/>
        </p:nvPicPr>
        <p:blipFill>
          <a:blip r:embed="rId9"/>
          <a:stretch>
            <a:fillRect/>
          </a:stretch>
        </p:blipFill>
        <p:spPr>
          <a:xfrm>
            <a:off x="470521" y="730161"/>
            <a:ext cx="11250957" cy="3416958"/>
          </a:xfrm>
          <a:prstGeom prst="rect">
            <a:avLst/>
          </a:prstGeom>
        </p:spPr>
      </p:pic>
      <p:pic>
        <p:nvPicPr>
          <p:cNvPr id="16" name="Picture 15"/>
          <p:cNvPicPr>
            <a:picLocks noChangeAspect="1"/>
          </p:cNvPicPr>
          <p:nvPr/>
        </p:nvPicPr>
        <p:blipFill>
          <a:blip r:embed="rId10"/>
          <a:stretch>
            <a:fillRect/>
          </a:stretch>
        </p:blipFill>
        <p:spPr>
          <a:xfrm>
            <a:off x="548758" y="3982619"/>
            <a:ext cx="10702598" cy="92848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838200" y="161740"/>
            <a:ext cx="10266897" cy="61545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550408" y="3243072"/>
            <a:ext cx="1091184" cy="2500914"/>
          </a:xfrm>
          <a:prstGeom prst="rect">
            <a:avLst/>
          </a:prstGeom>
        </p:spPr>
      </p:pic>
      <p:pic>
        <p:nvPicPr>
          <p:cNvPr id="3" name="object 3"/>
          <p:cNvPicPr/>
          <p:nvPr/>
        </p:nvPicPr>
        <p:blipFill>
          <a:blip r:embed="rId2" cstate="print"/>
          <a:stretch>
            <a:fillRect/>
          </a:stretch>
        </p:blipFill>
        <p:spPr>
          <a:xfrm>
            <a:off x="4873752" y="414527"/>
            <a:ext cx="1767840" cy="1245108"/>
          </a:xfrm>
          <a:prstGeom prst="rect">
            <a:avLst/>
          </a:prstGeom>
        </p:spPr>
      </p:pic>
      <p:sp>
        <p:nvSpPr>
          <p:cNvPr id="4" name="object 4"/>
          <p:cNvSpPr txBox="1">
            <a:spLocks noGrp="1"/>
          </p:cNvSpPr>
          <p:nvPr>
            <p:ph type="title"/>
          </p:nvPr>
        </p:nvSpPr>
        <p:spPr>
          <a:xfrm>
            <a:off x="4647691" y="1772234"/>
            <a:ext cx="2526665" cy="39179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panose="020F0502020204030204"/>
                <a:cs typeface="Calibri" panose="020F0502020204030204"/>
              </a:rPr>
              <a:t>What</a:t>
            </a:r>
            <a:r>
              <a:rPr sz="2400" b="1" spc="-25" dirty="0">
                <a:latin typeface="Calibri" panose="020F0502020204030204"/>
                <a:cs typeface="Calibri" panose="020F0502020204030204"/>
              </a:rPr>
              <a:t> </a:t>
            </a:r>
            <a:r>
              <a:rPr sz="2400" b="1" dirty="0">
                <a:latin typeface="Calibri" panose="020F0502020204030204"/>
                <a:cs typeface="Calibri" panose="020F0502020204030204"/>
              </a:rPr>
              <a:t>is</a:t>
            </a:r>
            <a:r>
              <a:rPr sz="2400" b="1" spc="-20" dirty="0">
                <a:latin typeface="Calibri" panose="020F0502020204030204"/>
                <a:cs typeface="Calibri" panose="020F0502020204030204"/>
              </a:rPr>
              <a:t> </a:t>
            </a:r>
            <a:r>
              <a:rPr sz="2400" b="1" dirty="0">
                <a:latin typeface="Calibri" panose="020F0502020204030204"/>
                <a:cs typeface="Calibri" panose="020F0502020204030204"/>
              </a:rPr>
              <a:t>this</a:t>
            </a:r>
            <a:r>
              <a:rPr sz="2400" b="1" spc="-20" dirty="0">
                <a:latin typeface="Calibri" panose="020F0502020204030204"/>
                <a:cs typeface="Calibri" panose="020F0502020204030204"/>
              </a:rPr>
              <a:t> </a:t>
            </a:r>
            <a:r>
              <a:rPr sz="2400" b="1" dirty="0">
                <a:latin typeface="Calibri" panose="020F0502020204030204"/>
                <a:cs typeface="Calibri" panose="020F0502020204030204"/>
              </a:rPr>
              <a:t>object?</a:t>
            </a:r>
            <a:endParaRPr sz="2400">
              <a:latin typeface="Calibri" panose="020F0502020204030204"/>
              <a:cs typeface="Calibri" panose="020F0502020204030204"/>
            </a:endParaRPr>
          </a:p>
        </p:txBody>
      </p:sp>
      <p:sp>
        <p:nvSpPr>
          <p:cNvPr id="5" name="object 5"/>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49388" y="106360"/>
            <a:ext cx="3322559" cy="762318"/>
          </a:xfrm>
          <a:prstGeom prst="rect">
            <a:avLst/>
          </a:prstGeom>
        </p:spPr>
      </p:pic>
      <p:pic>
        <p:nvPicPr>
          <p:cNvPr id="5" name="Picture 4"/>
          <p:cNvPicPr>
            <a:picLocks noChangeAspect="1"/>
          </p:cNvPicPr>
          <p:nvPr/>
        </p:nvPicPr>
        <p:blipFill>
          <a:blip r:embed="rId2"/>
          <a:stretch>
            <a:fillRect/>
          </a:stretch>
        </p:blipFill>
        <p:spPr>
          <a:xfrm>
            <a:off x="9862461" y="700879"/>
            <a:ext cx="1869611" cy="1752761"/>
          </a:xfrm>
          <a:prstGeom prst="rect">
            <a:avLst/>
          </a:prstGeom>
        </p:spPr>
      </p:pic>
      <p:pic>
        <p:nvPicPr>
          <p:cNvPr id="7" name="Picture 6"/>
          <p:cNvPicPr>
            <a:picLocks noChangeAspect="1"/>
          </p:cNvPicPr>
          <p:nvPr/>
        </p:nvPicPr>
        <p:blipFill>
          <a:blip r:embed="rId3"/>
          <a:stretch>
            <a:fillRect/>
          </a:stretch>
        </p:blipFill>
        <p:spPr>
          <a:xfrm>
            <a:off x="149388" y="868678"/>
            <a:ext cx="9375442" cy="1973061"/>
          </a:xfrm>
          <a:prstGeom prst="rect">
            <a:avLst/>
          </a:prstGeom>
        </p:spPr>
      </p:pic>
      <p:pic>
        <p:nvPicPr>
          <p:cNvPr id="8" name="Picture 7"/>
          <p:cNvPicPr>
            <a:picLocks noChangeAspect="1"/>
          </p:cNvPicPr>
          <p:nvPr/>
        </p:nvPicPr>
        <p:blipFill>
          <a:blip r:embed="rId4"/>
          <a:stretch>
            <a:fillRect/>
          </a:stretch>
        </p:blipFill>
        <p:spPr>
          <a:xfrm>
            <a:off x="0" y="3675280"/>
            <a:ext cx="9713873" cy="2081544"/>
          </a:xfrm>
          <a:prstGeom prst="rect">
            <a:avLst/>
          </a:prstGeom>
        </p:spPr>
      </p:pic>
      <p:pic>
        <p:nvPicPr>
          <p:cNvPr id="9" name="Picture 8"/>
          <p:cNvPicPr>
            <a:picLocks noChangeAspect="1"/>
          </p:cNvPicPr>
          <p:nvPr/>
        </p:nvPicPr>
        <p:blipFill>
          <a:blip r:embed="rId5"/>
          <a:stretch>
            <a:fillRect/>
          </a:stretch>
        </p:blipFill>
        <p:spPr>
          <a:xfrm>
            <a:off x="9713873" y="3712540"/>
            <a:ext cx="2166788" cy="204428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249000" y="197020"/>
            <a:ext cx="8688468" cy="2302340"/>
          </a:xfrm>
          <a:prstGeom prst="rect">
            <a:avLst/>
          </a:prstGeom>
        </p:spPr>
      </p:pic>
      <p:pic>
        <p:nvPicPr>
          <p:cNvPr id="9" name="Picture 8"/>
          <p:cNvPicPr>
            <a:picLocks noChangeAspect="1"/>
          </p:cNvPicPr>
          <p:nvPr/>
        </p:nvPicPr>
        <p:blipFill>
          <a:blip r:embed="rId2"/>
          <a:stretch>
            <a:fillRect/>
          </a:stretch>
        </p:blipFill>
        <p:spPr>
          <a:xfrm>
            <a:off x="40567" y="2941234"/>
            <a:ext cx="9479092" cy="1615526"/>
          </a:xfrm>
          <a:prstGeom prst="rect">
            <a:avLst/>
          </a:prstGeom>
        </p:spPr>
      </p:pic>
      <p:pic>
        <p:nvPicPr>
          <p:cNvPr id="11" name="Picture 10"/>
          <p:cNvPicPr>
            <a:picLocks noChangeAspect="1"/>
          </p:cNvPicPr>
          <p:nvPr/>
        </p:nvPicPr>
        <p:blipFill>
          <a:blip r:embed="rId3"/>
          <a:stretch>
            <a:fillRect/>
          </a:stretch>
        </p:blipFill>
        <p:spPr>
          <a:xfrm>
            <a:off x="9470690" y="651252"/>
            <a:ext cx="2191056" cy="1848108"/>
          </a:xfrm>
          <a:prstGeom prst="rect">
            <a:avLst/>
          </a:prstGeom>
        </p:spPr>
      </p:pic>
      <p:pic>
        <p:nvPicPr>
          <p:cNvPr id="13" name="Picture 12"/>
          <p:cNvPicPr>
            <a:picLocks noChangeAspect="1"/>
          </p:cNvPicPr>
          <p:nvPr/>
        </p:nvPicPr>
        <p:blipFill>
          <a:blip r:embed="rId4"/>
          <a:stretch>
            <a:fillRect/>
          </a:stretch>
        </p:blipFill>
        <p:spPr>
          <a:xfrm>
            <a:off x="3650922" y="4556760"/>
            <a:ext cx="2888272" cy="2061177"/>
          </a:xfrm>
          <a:prstGeom prst="rect">
            <a:avLst/>
          </a:prstGeom>
        </p:spPr>
      </p:pic>
      <p:pic>
        <p:nvPicPr>
          <p:cNvPr id="15" name="Picture 14"/>
          <p:cNvPicPr>
            <a:picLocks noChangeAspect="1"/>
          </p:cNvPicPr>
          <p:nvPr/>
        </p:nvPicPr>
        <p:blipFill>
          <a:blip r:embed="rId5"/>
          <a:stretch>
            <a:fillRect/>
          </a:stretch>
        </p:blipFill>
        <p:spPr>
          <a:xfrm>
            <a:off x="9519659" y="4442417"/>
            <a:ext cx="2343477" cy="206721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9721" y="646247"/>
            <a:ext cx="4535805" cy="514350"/>
          </a:xfrm>
          <a:prstGeom prst="rect">
            <a:avLst/>
          </a:prstGeom>
        </p:spPr>
        <p:txBody>
          <a:bodyPr vert="horz" wrap="square" lIns="0" tIns="13335" rIns="0" bIns="0" rtlCol="0">
            <a:spAutoFit/>
          </a:bodyPr>
          <a:lstStyle/>
          <a:p>
            <a:pPr marL="12700">
              <a:lnSpc>
                <a:spcPct val="100000"/>
              </a:lnSpc>
              <a:spcBef>
                <a:spcPts val="105"/>
              </a:spcBef>
            </a:pPr>
            <a:r>
              <a:rPr sz="3200" b="0" dirty="0">
                <a:latin typeface="Times New Roman" panose="02020603050405020304"/>
                <a:cs typeface="Times New Roman" panose="02020603050405020304"/>
              </a:rPr>
              <a:t>Issues</a:t>
            </a:r>
            <a:r>
              <a:rPr sz="3200" b="0" spc="-15" dirty="0">
                <a:latin typeface="Times New Roman" panose="02020603050405020304"/>
                <a:cs typeface="Times New Roman" panose="02020603050405020304"/>
              </a:rPr>
              <a:t> </a:t>
            </a:r>
            <a:r>
              <a:rPr sz="3200" b="0" spc="-5" dirty="0">
                <a:latin typeface="Times New Roman" panose="02020603050405020304"/>
                <a:cs typeface="Times New Roman" panose="02020603050405020304"/>
              </a:rPr>
              <a:t>in</a:t>
            </a:r>
            <a:r>
              <a:rPr sz="3200" b="0" spc="-10" dirty="0">
                <a:latin typeface="Times New Roman" panose="02020603050405020304"/>
                <a:cs typeface="Times New Roman" panose="02020603050405020304"/>
              </a:rPr>
              <a:t> </a:t>
            </a:r>
            <a:r>
              <a:rPr sz="3200" b="0" dirty="0">
                <a:latin typeface="Times New Roman" panose="02020603050405020304"/>
                <a:cs typeface="Times New Roman" panose="02020603050405020304"/>
              </a:rPr>
              <a:t>Machine</a:t>
            </a:r>
            <a:r>
              <a:rPr sz="3200" b="0" spc="-25" dirty="0">
                <a:latin typeface="Times New Roman" panose="02020603050405020304"/>
                <a:cs typeface="Times New Roman" panose="02020603050405020304"/>
              </a:rPr>
              <a:t> </a:t>
            </a:r>
            <a:r>
              <a:rPr sz="3200" b="0" dirty="0">
                <a:latin typeface="Times New Roman" panose="02020603050405020304"/>
                <a:cs typeface="Times New Roman" panose="02020603050405020304"/>
              </a:rPr>
              <a:t>Learning</a:t>
            </a:r>
            <a:endParaRPr sz="3200">
              <a:latin typeface="Times New Roman" panose="02020603050405020304"/>
              <a:cs typeface="Times New Roman" panose="02020603050405020304"/>
            </a:endParaRPr>
          </a:p>
        </p:txBody>
      </p:sp>
      <p:sp>
        <p:nvSpPr>
          <p:cNvPr id="3" name="object 3"/>
          <p:cNvSpPr txBox="1"/>
          <p:nvPr/>
        </p:nvSpPr>
        <p:spPr>
          <a:xfrm>
            <a:off x="965099" y="1503421"/>
            <a:ext cx="10290175" cy="4477385"/>
          </a:xfrm>
          <a:prstGeom prst="rect">
            <a:avLst/>
          </a:prstGeom>
        </p:spPr>
        <p:txBody>
          <a:bodyPr vert="horz" wrap="square" lIns="0" tIns="12700" rIns="0" bIns="0" rtlCol="0">
            <a:spAutoFit/>
          </a:bodyPr>
          <a:lstStyle/>
          <a:p>
            <a:pPr marL="354965" marR="6350" indent="-342900" algn="just">
              <a:lnSpc>
                <a:spcPct val="100000"/>
              </a:lnSpc>
              <a:spcBef>
                <a:spcPts val="100"/>
              </a:spcBef>
              <a:buFont typeface="Arial MT"/>
              <a:buChar char="•"/>
              <a:tabLst>
                <a:tab pos="355600" algn="l"/>
              </a:tabLst>
            </a:pPr>
            <a:r>
              <a:rPr sz="2400" b="1" spc="-5" dirty="0">
                <a:latin typeface="Times New Roman" panose="02020603050405020304"/>
                <a:cs typeface="Times New Roman" panose="02020603050405020304"/>
              </a:rPr>
              <a:t>What algorithms </a:t>
            </a:r>
            <a:r>
              <a:rPr sz="2400" b="1" dirty="0">
                <a:latin typeface="Times New Roman" panose="02020603050405020304"/>
                <a:cs typeface="Times New Roman" panose="02020603050405020304"/>
              </a:rPr>
              <a:t>exist for </a:t>
            </a:r>
            <a:r>
              <a:rPr sz="2400" b="1" spc="-5" dirty="0">
                <a:latin typeface="Times New Roman" panose="02020603050405020304"/>
                <a:cs typeface="Times New Roman" panose="02020603050405020304"/>
              </a:rPr>
              <a:t>learning general </a:t>
            </a:r>
            <a:r>
              <a:rPr sz="2400" b="1" spc="-10" dirty="0">
                <a:latin typeface="Times New Roman" panose="02020603050405020304"/>
                <a:cs typeface="Times New Roman" panose="02020603050405020304"/>
              </a:rPr>
              <a:t>target </a:t>
            </a:r>
            <a:r>
              <a:rPr sz="2400" b="1" dirty="0">
                <a:latin typeface="Times New Roman" panose="02020603050405020304"/>
                <a:cs typeface="Times New Roman" panose="02020603050405020304"/>
              </a:rPr>
              <a:t>functions from specific </a:t>
            </a:r>
            <a:r>
              <a:rPr sz="2400" b="1" spc="-5" dirty="0">
                <a:latin typeface="Times New Roman" panose="02020603050405020304"/>
                <a:cs typeface="Times New Roman" panose="02020603050405020304"/>
              </a:rPr>
              <a:t>training </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examples? </a:t>
            </a:r>
            <a:r>
              <a:rPr sz="2400" spc="-5" dirty="0">
                <a:latin typeface="Times New Roman" panose="02020603050405020304"/>
                <a:cs typeface="Times New Roman" panose="02020603050405020304"/>
              </a:rPr>
              <a:t>In </a:t>
            </a:r>
            <a:r>
              <a:rPr sz="2400" dirty="0">
                <a:latin typeface="Times New Roman" panose="02020603050405020304"/>
                <a:cs typeface="Times New Roman" panose="02020603050405020304"/>
              </a:rPr>
              <a:t>what </a:t>
            </a:r>
            <a:r>
              <a:rPr sz="2400" spc="-5" dirty="0">
                <a:latin typeface="Times New Roman" panose="02020603050405020304"/>
                <a:cs typeface="Times New Roman" panose="02020603050405020304"/>
              </a:rPr>
              <a:t>settings will particular algorithms </a:t>
            </a:r>
            <a:r>
              <a:rPr sz="2400" spc="-10" dirty="0">
                <a:latin typeface="Times New Roman" panose="02020603050405020304"/>
                <a:cs typeface="Times New Roman" panose="02020603050405020304"/>
              </a:rPr>
              <a:t>converge </a:t>
            </a:r>
            <a:r>
              <a:rPr sz="2400" dirty="0">
                <a:latin typeface="Times New Roman" panose="02020603050405020304"/>
                <a:cs typeface="Times New Roman" panose="02020603050405020304"/>
              </a:rPr>
              <a:t>to the </a:t>
            </a:r>
            <a:r>
              <a:rPr sz="2400" spc="-5" dirty="0">
                <a:latin typeface="Times New Roman" panose="02020603050405020304"/>
                <a:cs typeface="Times New Roman" panose="02020603050405020304"/>
              </a:rPr>
              <a:t>desired </a:t>
            </a:r>
            <a:r>
              <a:rPr sz="2400" dirty="0">
                <a:latin typeface="Times New Roman" panose="02020603050405020304"/>
                <a:cs typeface="Times New Roman" panose="02020603050405020304"/>
              </a:rPr>
              <a:t> function,</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given</a:t>
            </a:r>
            <a:r>
              <a:rPr sz="240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sufficient</a:t>
            </a:r>
            <a:r>
              <a:rPr sz="2400" spc="-5" dirty="0">
                <a:latin typeface="Times New Roman" panose="02020603050405020304"/>
                <a:cs typeface="Times New Roman" panose="02020603050405020304"/>
              </a:rPr>
              <a:t> training</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data?</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Which</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algorithms</a:t>
            </a:r>
            <a:r>
              <a:rPr sz="2400" dirty="0">
                <a:latin typeface="Times New Roman" panose="02020603050405020304"/>
                <a:cs typeface="Times New Roman" panose="02020603050405020304"/>
              </a:rPr>
              <a:t> perform</a:t>
            </a:r>
            <a:r>
              <a:rPr sz="2400" spc="600" dirty="0">
                <a:latin typeface="Times New Roman" panose="02020603050405020304"/>
                <a:cs typeface="Times New Roman" panose="02020603050405020304"/>
              </a:rPr>
              <a:t> </a:t>
            </a:r>
            <a:r>
              <a:rPr sz="2400" dirty="0">
                <a:latin typeface="Times New Roman" panose="02020603050405020304"/>
                <a:cs typeface="Times New Roman" panose="02020603050405020304"/>
              </a:rPr>
              <a:t>best</a:t>
            </a:r>
            <a:r>
              <a:rPr sz="2400" spc="60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for </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which types</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problems</a:t>
            </a:r>
            <a:r>
              <a:rPr sz="2400" dirty="0">
                <a:latin typeface="Times New Roman" panose="02020603050405020304"/>
                <a:cs typeface="Times New Roman" panose="02020603050405020304"/>
              </a:rPr>
              <a:t> and</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representations?</a:t>
            </a:r>
            <a:endParaRPr sz="2400">
              <a:latin typeface="Times New Roman" panose="02020603050405020304"/>
              <a:cs typeface="Times New Roman" panose="02020603050405020304"/>
            </a:endParaRPr>
          </a:p>
          <a:p>
            <a:pPr>
              <a:lnSpc>
                <a:spcPct val="100000"/>
              </a:lnSpc>
              <a:spcBef>
                <a:spcPts val="5"/>
              </a:spcBef>
              <a:buFont typeface="Arial MT"/>
              <a:buChar char="•"/>
            </a:pPr>
            <a:endParaRPr sz="2500">
              <a:latin typeface="Times New Roman" panose="02020603050405020304"/>
              <a:cs typeface="Times New Roman" panose="02020603050405020304"/>
            </a:endParaRPr>
          </a:p>
          <a:p>
            <a:pPr marL="354965" marR="5080" indent="-342900" algn="just">
              <a:lnSpc>
                <a:spcPct val="100000"/>
              </a:lnSpc>
              <a:spcBef>
                <a:spcPts val="5"/>
              </a:spcBef>
              <a:buFont typeface="Arial MT"/>
              <a:buChar char="•"/>
              <a:tabLst>
                <a:tab pos="355600" algn="l"/>
              </a:tabLst>
            </a:pPr>
            <a:r>
              <a:rPr sz="2400" b="1" spc="-5" dirty="0">
                <a:latin typeface="Times New Roman" panose="02020603050405020304"/>
                <a:cs typeface="Times New Roman" panose="02020603050405020304"/>
              </a:rPr>
              <a:t>How</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much</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training data </a:t>
            </a:r>
            <a:r>
              <a:rPr sz="2400" b="1" dirty="0">
                <a:latin typeface="Times New Roman" panose="02020603050405020304"/>
                <a:cs typeface="Times New Roman" panose="02020603050405020304"/>
              </a:rPr>
              <a:t>is </a:t>
            </a:r>
            <a:r>
              <a:rPr sz="2400" b="1" spc="-10" dirty="0">
                <a:latin typeface="Times New Roman" panose="02020603050405020304"/>
                <a:cs typeface="Times New Roman" panose="02020603050405020304"/>
              </a:rPr>
              <a:t>sufficient?</a:t>
            </a:r>
            <a:r>
              <a:rPr sz="2400" spc="-5"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What</a:t>
            </a:r>
            <a:r>
              <a:rPr sz="2400" spc="-5" dirty="0">
                <a:latin typeface="Times New Roman" panose="02020603050405020304"/>
                <a:cs typeface="Times New Roman" panose="02020603050405020304"/>
              </a:rPr>
              <a:t> general</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bounds</a:t>
            </a:r>
            <a:r>
              <a:rPr sz="2400" dirty="0">
                <a:latin typeface="Times New Roman" panose="02020603050405020304"/>
                <a:cs typeface="Times New Roman" panose="02020603050405020304"/>
              </a:rPr>
              <a:t> can </a:t>
            </a:r>
            <a:r>
              <a:rPr sz="2400" spc="-10" dirty="0">
                <a:latin typeface="Times New Roman" panose="02020603050405020304"/>
                <a:cs typeface="Times New Roman" panose="02020603050405020304"/>
              </a:rPr>
              <a:t>be</a:t>
            </a:r>
            <a:r>
              <a:rPr sz="2400" spc="58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found</a:t>
            </a:r>
            <a:r>
              <a:rPr sz="2400" spc="590" dirty="0">
                <a:latin typeface="Times New Roman" panose="02020603050405020304"/>
                <a:cs typeface="Times New Roman" panose="02020603050405020304"/>
              </a:rPr>
              <a:t> </a:t>
            </a:r>
            <a:r>
              <a:rPr sz="2400" dirty="0">
                <a:latin typeface="Times New Roman" panose="02020603050405020304"/>
                <a:cs typeface="Times New Roman" panose="02020603050405020304"/>
              </a:rPr>
              <a:t>to </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relate </a:t>
            </a:r>
            <a:r>
              <a:rPr sz="2400" dirty="0">
                <a:latin typeface="Times New Roman" panose="02020603050405020304"/>
                <a:cs typeface="Times New Roman" panose="02020603050405020304"/>
              </a:rPr>
              <a:t>the </a:t>
            </a:r>
            <a:r>
              <a:rPr sz="2400" spc="-5" dirty="0">
                <a:latin typeface="Times New Roman" panose="02020603050405020304"/>
                <a:cs typeface="Times New Roman" panose="02020603050405020304"/>
              </a:rPr>
              <a:t>confidence </a:t>
            </a:r>
            <a:r>
              <a:rPr sz="2400" dirty="0">
                <a:latin typeface="Times New Roman" panose="02020603050405020304"/>
                <a:cs typeface="Times New Roman" panose="02020603050405020304"/>
              </a:rPr>
              <a:t>in </a:t>
            </a:r>
            <a:r>
              <a:rPr sz="2400" spc="-5" dirty="0">
                <a:latin typeface="Times New Roman" panose="02020603050405020304"/>
                <a:cs typeface="Times New Roman" panose="02020603050405020304"/>
              </a:rPr>
              <a:t>learned hypotheses </a:t>
            </a:r>
            <a:r>
              <a:rPr sz="2400" dirty="0">
                <a:latin typeface="Times New Roman" panose="02020603050405020304"/>
                <a:cs typeface="Times New Roman" panose="02020603050405020304"/>
              </a:rPr>
              <a:t>to </a:t>
            </a:r>
            <a:r>
              <a:rPr sz="2400" spc="-5" dirty="0">
                <a:latin typeface="Times New Roman" panose="02020603050405020304"/>
                <a:cs typeface="Times New Roman" panose="02020603050405020304"/>
              </a:rPr>
              <a:t>the amount </a:t>
            </a:r>
            <a:r>
              <a:rPr sz="2400" dirty="0">
                <a:latin typeface="Times New Roman" panose="02020603050405020304"/>
                <a:cs typeface="Times New Roman" panose="02020603050405020304"/>
              </a:rPr>
              <a:t>of training </a:t>
            </a:r>
            <a:r>
              <a:rPr sz="2400" spc="-5" dirty="0">
                <a:latin typeface="Times New Roman" panose="02020603050405020304"/>
                <a:cs typeface="Times New Roman" panose="02020603050405020304"/>
              </a:rPr>
              <a:t>experience </a:t>
            </a:r>
            <a:r>
              <a:rPr sz="2400" dirty="0">
                <a:latin typeface="Times New Roman" panose="02020603050405020304"/>
                <a:cs typeface="Times New Roman" panose="02020603050405020304"/>
              </a:rPr>
              <a:t> and</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character</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5" dirty="0">
                <a:latin typeface="Times New Roman" panose="02020603050405020304"/>
                <a:cs typeface="Times New Roman" panose="02020603050405020304"/>
              </a:rPr>
              <a:t> learner's </a:t>
            </a:r>
            <a:r>
              <a:rPr sz="2400" dirty="0">
                <a:latin typeface="Times New Roman" panose="02020603050405020304"/>
                <a:cs typeface="Times New Roman" panose="02020603050405020304"/>
              </a:rPr>
              <a:t>hypothesis</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space?</a:t>
            </a:r>
            <a:endParaRPr sz="2400">
              <a:latin typeface="Times New Roman" panose="02020603050405020304"/>
              <a:cs typeface="Times New Roman" panose="02020603050405020304"/>
            </a:endParaRPr>
          </a:p>
          <a:p>
            <a:pPr>
              <a:lnSpc>
                <a:spcPct val="100000"/>
              </a:lnSpc>
              <a:spcBef>
                <a:spcPts val="5"/>
              </a:spcBef>
              <a:buFont typeface="Arial MT"/>
              <a:buChar char="•"/>
            </a:pPr>
            <a:endParaRPr sz="2500">
              <a:latin typeface="Times New Roman" panose="02020603050405020304"/>
              <a:cs typeface="Times New Roman" panose="02020603050405020304"/>
            </a:endParaRPr>
          </a:p>
          <a:p>
            <a:pPr marL="354965" marR="5080" indent="-342900" algn="just">
              <a:lnSpc>
                <a:spcPct val="100000"/>
              </a:lnSpc>
              <a:buFont typeface="Arial MT"/>
              <a:buChar char="•"/>
              <a:tabLst>
                <a:tab pos="355600" algn="l"/>
              </a:tabLst>
            </a:pPr>
            <a:r>
              <a:rPr sz="2400" b="1" spc="-5" dirty="0">
                <a:latin typeface="Times New Roman" panose="02020603050405020304"/>
                <a:cs typeface="Times New Roman" panose="02020603050405020304"/>
              </a:rPr>
              <a:t>When </a:t>
            </a:r>
            <a:r>
              <a:rPr sz="2400" b="1" dirty="0">
                <a:latin typeface="Times New Roman" panose="02020603050405020304"/>
                <a:cs typeface="Times New Roman" panose="02020603050405020304"/>
              </a:rPr>
              <a:t>and how can prior knowledge held by the </a:t>
            </a:r>
            <a:r>
              <a:rPr sz="2400" b="1" spc="-5" dirty="0">
                <a:latin typeface="Times New Roman" panose="02020603050405020304"/>
                <a:cs typeface="Times New Roman" panose="02020603050405020304"/>
              </a:rPr>
              <a:t>learner </a:t>
            </a:r>
            <a:r>
              <a:rPr sz="2400" b="1" dirty="0">
                <a:latin typeface="Times New Roman" panose="02020603050405020304"/>
                <a:cs typeface="Times New Roman" panose="02020603050405020304"/>
              </a:rPr>
              <a:t>guide the process of </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generalizing</a:t>
            </a:r>
            <a:r>
              <a:rPr sz="2400" b="1" spc="35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from</a:t>
            </a:r>
            <a:r>
              <a:rPr sz="2400" b="1" spc="35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examples?</a:t>
            </a:r>
            <a:r>
              <a:rPr sz="2400" spc="380" dirty="0">
                <a:latin typeface="Times New Roman" panose="02020603050405020304"/>
                <a:cs typeface="Times New Roman" panose="02020603050405020304"/>
              </a:rPr>
              <a:t> </a:t>
            </a:r>
            <a:r>
              <a:rPr sz="2400" dirty="0">
                <a:latin typeface="Times New Roman" panose="02020603050405020304"/>
                <a:cs typeface="Times New Roman" panose="02020603050405020304"/>
              </a:rPr>
              <a:t>Can</a:t>
            </a:r>
            <a:r>
              <a:rPr sz="2400" spc="37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prior</a:t>
            </a:r>
            <a:r>
              <a:rPr sz="2400" spc="37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knowledge</a:t>
            </a:r>
            <a:r>
              <a:rPr sz="2400" spc="370" dirty="0">
                <a:latin typeface="Times New Roman" panose="02020603050405020304"/>
                <a:cs typeface="Times New Roman" panose="02020603050405020304"/>
              </a:rPr>
              <a:t> </a:t>
            </a:r>
            <a:r>
              <a:rPr sz="2400" dirty="0">
                <a:latin typeface="Times New Roman" panose="02020603050405020304"/>
                <a:cs typeface="Times New Roman" panose="02020603050405020304"/>
              </a:rPr>
              <a:t>be</a:t>
            </a:r>
            <a:r>
              <a:rPr sz="2400" spc="37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helpful</a:t>
            </a:r>
            <a:r>
              <a:rPr sz="2400" spc="365" dirty="0">
                <a:latin typeface="Times New Roman" panose="02020603050405020304"/>
                <a:cs typeface="Times New Roman" panose="02020603050405020304"/>
              </a:rPr>
              <a:t> </a:t>
            </a:r>
            <a:r>
              <a:rPr sz="2400" dirty="0">
                <a:latin typeface="Times New Roman" panose="02020603050405020304"/>
                <a:cs typeface="Times New Roman" panose="02020603050405020304"/>
              </a:rPr>
              <a:t>even</a:t>
            </a:r>
            <a:r>
              <a:rPr sz="2400" spc="375" dirty="0">
                <a:latin typeface="Times New Roman" panose="02020603050405020304"/>
                <a:cs typeface="Times New Roman" panose="02020603050405020304"/>
              </a:rPr>
              <a:t> </a:t>
            </a:r>
            <a:r>
              <a:rPr sz="2400" dirty="0">
                <a:latin typeface="Times New Roman" panose="02020603050405020304"/>
                <a:cs typeface="Times New Roman" panose="02020603050405020304"/>
              </a:rPr>
              <a:t>when</a:t>
            </a:r>
            <a:r>
              <a:rPr sz="2400" spc="36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it</a:t>
            </a:r>
            <a:r>
              <a:rPr sz="2400" spc="375" dirty="0">
                <a:latin typeface="Times New Roman" panose="02020603050405020304"/>
                <a:cs typeface="Times New Roman" panose="02020603050405020304"/>
              </a:rPr>
              <a:t> </a:t>
            </a:r>
            <a:r>
              <a:rPr sz="2400" dirty="0">
                <a:latin typeface="Times New Roman" panose="02020603050405020304"/>
                <a:cs typeface="Times New Roman" panose="02020603050405020304"/>
              </a:rPr>
              <a:t>is </a:t>
            </a:r>
            <a:r>
              <a:rPr sz="2400" spc="-585" dirty="0">
                <a:latin typeface="Times New Roman" panose="02020603050405020304"/>
                <a:cs typeface="Times New Roman" panose="02020603050405020304"/>
              </a:rPr>
              <a:t> </a:t>
            </a:r>
            <a:r>
              <a:rPr sz="2400" dirty="0">
                <a:latin typeface="Times New Roman" panose="02020603050405020304"/>
                <a:cs typeface="Times New Roman" panose="02020603050405020304"/>
              </a:rPr>
              <a:t>only</a:t>
            </a:r>
            <a:r>
              <a:rPr sz="2400" spc="-1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approximately</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correct?</a:t>
            </a:r>
            <a:endParaRPr sz="2400">
              <a:latin typeface="Times New Roman" panose="02020603050405020304"/>
              <a:cs typeface="Times New Roman" panose="020206030504050203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5101" y="649295"/>
            <a:ext cx="10289540" cy="3368675"/>
          </a:xfrm>
          <a:prstGeom prst="rect">
            <a:avLst/>
          </a:prstGeom>
        </p:spPr>
        <p:txBody>
          <a:bodyPr vert="horz" wrap="square" lIns="0" tIns="12700" rIns="0" bIns="0" rtlCol="0">
            <a:spAutoFit/>
          </a:bodyPr>
          <a:lstStyle/>
          <a:p>
            <a:pPr marL="354965" indent="-342900">
              <a:lnSpc>
                <a:spcPct val="100000"/>
              </a:lnSpc>
              <a:spcBef>
                <a:spcPts val="100"/>
              </a:spcBef>
              <a:buFont typeface="Arial MT"/>
              <a:buChar char="•"/>
              <a:tabLst>
                <a:tab pos="354965" algn="l"/>
                <a:tab pos="355600" algn="l"/>
              </a:tabLst>
            </a:pPr>
            <a:r>
              <a:rPr sz="2400" b="1" spc="-5" dirty="0">
                <a:latin typeface="Times New Roman" panose="02020603050405020304"/>
                <a:cs typeface="Times New Roman" panose="02020603050405020304"/>
              </a:rPr>
              <a:t>What</a:t>
            </a:r>
            <a:r>
              <a:rPr sz="2400" b="1" spc="4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is</a:t>
            </a:r>
            <a:r>
              <a:rPr sz="2400" b="1" spc="4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the</a:t>
            </a:r>
            <a:r>
              <a:rPr sz="2400" b="1" spc="4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best</a:t>
            </a:r>
            <a:r>
              <a:rPr sz="2400" b="1" spc="6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strategy</a:t>
            </a:r>
            <a:r>
              <a:rPr sz="2400" b="1" spc="4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for</a:t>
            </a:r>
            <a:r>
              <a:rPr sz="2400" b="1" spc="6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choosing</a:t>
            </a:r>
            <a:r>
              <a:rPr sz="2400" b="1" spc="5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a</a:t>
            </a:r>
            <a:r>
              <a:rPr sz="2400" b="1" spc="5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useful</a:t>
            </a:r>
            <a:r>
              <a:rPr sz="2400" b="1" spc="6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next</a:t>
            </a:r>
            <a:r>
              <a:rPr sz="2400" b="1" spc="4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training</a:t>
            </a:r>
            <a:r>
              <a:rPr sz="2400" b="1" spc="5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experience</a:t>
            </a:r>
            <a:r>
              <a:rPr sz="2400" spc="-5" dirty="0">
                <a:latin typeface="Times New Roman" panose="02020603050405020304"/>
                <a:cs typeface="Times New Roman" panose="02020603050405020304"/>
              </a:rPr>
              <a:t>,</a:t>
            </a:r>
            <a:r>
              <a:rPr sz="2400" spc="30" dirty="0">
                <a:latin typeface="Times New Roman" panose="02020603050405020304"/>
                <a:cs typeface="Times New Roman" panose="02020603050405020304"/>
              </a:rPr>
              <a:t> </a:t>
            </a:r>
            <a:r>
              <a:rPr sz="2400" dirty="0">
                <a:latin typeface="Times New Roman" panose="02020603050405020304"/>
                <a:cs typeface="Times New Roman" panose="02020603050405020304"/>
              </a:rPr>
              <a:t>and</a:t>
            </a:r>
            <a:r>
              <a:rPr sz="2400" spc="5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how</a:t>
            </a:r>
            <a:r>
              <a:rPr lang="en-US"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does the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choice</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of this</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strategy</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alter</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5" dirty="0">
                <a:latin typeface="Times New Roman" panose="02020603050405020304"/>
                <a:cs typeface="Times New Roman" panose="02020603050405020304"/>
              </a:rPr>
              <a:t> complexity</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learning</a:t>
            </a:r>
            <a:r>
              <a:rPr sz="2400" spc="-3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problem?</a:t>
            </a:r>
            <a:endParaRPr sz="2400">
              <a:latin typeface="Times New Roman" panose="02020603050405020304"/>
              <a:cs typeface="Times New Roman" panose="02020603050405020304"/>
            </a:endParaRPr>
          </a:p>
          <a:p>
            <a:pPr>
              <a:lnSpc>
                <a:spcPct val="100000"/>
              </a:lnSpc>
              <a:spcBef>
                <a:spcPts val="5"/>
              </a:spcBef>
            </a:pPr>
            <a:endParaRPr sz="2500">
              <a:latin typeface="Times New Roman" panose="02020603050405020304"/>
              <a:cs typeface="Times New Roman" panose="02020603050405020304"/>
            </a:endParaRPr>
          </a:p>
          <a:p>
            <a:pPr marL="354965" marR="5080" indent="-342900" algn="just">
              <a:lnSpc>
                <a:spcPct val="100000"/>
              </a:lnSpc>
              <a:buFont typeface="Arial MT"/>
              <a:buChar char="•"/>
              <a:tabLst>
                <a:tab pos="355600" algn="l"/>
              </a:tabLst>
            </a:pPr>
            <a:r>
              <a:rPr sz="2400" b="1" spc="-5" dirty="0">
                <a:latin typeface="Times New Roman" panose="02020603050405020304"/>
                <a:cs typeface="Times New Roman" panose="02020603050405020304"/>
              </a:rPr>
              <a:t>What</a:t>
            </a:r>
            <a:r>
              <a:rPr sz="2400" b="1" dirty="0">
                <a:latin typeface="Times New Roman" panose="02020603050405020304"/>
                <a:cs typeface="Times New Roman" panose="02020603050405020304"/>
              </a:rPr>
              <a:t> is</a:t>
            </a:r>
            <a:r>
              <a:rPr sz="2400" b="1" spc="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the</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best</a:t>
            </a:r>
            <a:r>
              <a:rPr sz="2400" b="1" dirty="0">
                <a:latin typeface="Times New Roman" panose="02020603050405020304"/>
                <a:cs typeface="Times New Roman" panose="02020603050405020304"/>
              </a:rPr>
              <a:t> way</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to</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reduce</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the</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learning</a:t>
            </a:r>
            <a:r>
              <a:rPr sz="2400" b="1" dirty="0">
                <a:latin typeface="Times New Roman" panose="02020603050405020304"/>
                <a:cs typeface="Times New Roman" panose="02020603050405020304"/>
              </a:rPr>
              <a:t> task</a:t>
            </a:r>
            <a:r>
              <a:rPr sz="2400" b="1" spc="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to</a:t>
            </a:r>
            <a:r>
              <a:rPr sz="2400" b="1" spc="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one</a:t>
            </a:r>
            <a:r>
              <a:rPr sz="2400" b="1" spc="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or</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more</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function </a:t>
            </a:r>
            <a:r>
              <a:rPr sz="2400" b="1"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approximation problems? </a:t>
            </a:r>
            <a:r>
              <a:rPr sz="2400" dirty="0">
                <a:latin typeface="Times New Roman" panose="02020603050405020304"/>
                <a:cs typeface="Times New Roman" panose="02020603050405020304"/>
              </a:rPr>
              <a:t>Put another </a:t>
            </a:r>
            <a:r>
              <a:rPr sz="2400" spc="-40" dirty="0">
                <a:latin typeface="Times New Roman" panose="02020603050405020304"/>
                <a:cs typeface="Times New Roman" panose="02020603050405020304"/>
              </a:rPr>
              <a:t>way, </a:t>
            </a:r>
            <a:r>
              <a:rPr sz="2400" dirty="0">
                <a:latin typeface="Times New Roman" panose="02020603050405020304"/>
                <a:cs typeface="Times New Roman" panose="02020603050405020304"/>
              </a:rPr>
              <a:t>what </a:t>
            </a:r>
            <a:r>
              <a:rPr sz="2400" spc="-5" dirty="0">
                <a:latin typeface="Times New Roman" panose="02020603050405020304"/>
                <a:cs typeface="Times New Roman" panose="02020603050405020304"/>
              </a:rPr>
              <a:t>specific functions </a:t>
            </a:r>
            <a:r>
              <a:rPr sz="2400" dirty="0">
                <a:latin typeface="Times New Roman" panose="02020603050405020304"/>
                <a:cs typeface="Times New Roman" panose="02020603050405020304"/>
              </a:rPr>
              <a:t>should </a:t>
            </a:r>
            <a:r>
              <a:rPr sz="2400" spc="-5" dirty="0">
                <a:latin typeface="Times New Roman" panose="02020603050405020304"/>
                <a:cs typeface="Times New Roman" panose="02020603050405020304"/>
              </a:rPr>
              <a:t>the </a:t>
            </a:r>
            <a:r>
              <a:rPr sz="2400" dirty="0">
                <a:latin typeface="Times New Roman" panose="02020603050405020304"/>
                <a:cs typeface="Times New Roman" panose="02020603050405020304"/>
              </a:rPr>
              <a:t> system</a:t>
            </a:r>
            <a:r>
              <a:rPr sz="2400" spc="-1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attempt</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to</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learn?</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Can</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this</a:t>
            </a:r>
            <a:r>
              <a:rPr sz="2400" spc="-2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process</a:t>
            </a:r>
            <a:r>
              <a:rPr sz="2400" dirty="0">
                <a:latin typeface="Times New Roman" panose="02020603050405020304"/>
                <a:cs typeface="Times New Roman" panose="02020603050405020304"/>
              </a:rPr>
              <a:t> itself</a:t>
            </a:r>
            <a:r>
              <a:rPr sz="2400" spc="-30" dirty="0">
                <a:latin typeface="Times New Roman" panose="02020603050405020304"/>
                <a:cs typeface="Times New Roman" panose="02020603050405020304"/>
              </a:rPr>
              <a:t> </a:t>
            </a:r>
            <a:r>
              <a:rPr sz="2400" dirty="0">
                <a:latin typeface="Times New Roman" panose="02020603050405020304"/>
                <a:cs typeface="Times New Roman" panose="02020603050405020304"/>
              </a:rPr>
              <a:t>be </a:t>
            </a:r>
            <a:r>
              <a:rPr sz="2400" spc="-5" dirty="0">
                <a:latin typeface="Times New Roman" panose="02020603050405020304"/>
                <a:cs typeface="Times New Roman" panose="02020603050405020304"/>
              </a:rPr>
              <a:t>automated?</a:t>
            </a:r>
            <a:endParaRPr sz="2400">
              <a:latin typeface="Times New Roman" panose="02020603050405020304"/>
              <a:cs typeface="Times New Roman" panose="02020603050405020304"/>
            </a:endParaRPr>
          </a:p>
          <a:p>
            <a:pPr>
              <a:lnSpc>
                <a:spcPct val="100000"/>
              </a:lnSpc>
              <a:spcBef>
                <a:spcPts val="5"/>
              </a:spcBef>
              <a:buFont typeface="Arial MT"/>
              <a:buChar char="•"/>
            </a:pPr>
            <a:endParaRPr sz="2500">
              <a:latin typeface="Times New Roman" panose="02020603050405020304"/>
              <a:cs typeface="Times New Roman" panose="02020603050405020304"/>
            </a:endParaRPr>
          </a:p>
          <a:p>
            <a:pPr marL="354965" indent="-342900">
              <a:lnSpc>
                <a:spcPct val="100000"/>
              </a:lnSpc>
              <a:buFont typeface="Arial MT"/>
              <a:buChar char="•"/>
              <a:tabLst>
                <a:tab pos="354965" algn="l"/>
                <a:tab pos="355600" algn="l"/>
              </a:tabLst>
            </a:pPr>
            <a:r>
              <a:rPr sz="2400" b="1" dirty="0">
                <a:latin typeface="Times New Roman" panose="02020603050405020304"/>
                <a:cs typeface="Times New Roman" panose="02020603050405020304"/>
              </a:rPr>
              <a:t>How</a:t>
            </a:r>
            <a:r>
              <a:rPr sz="2400" b="1" spc="1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can</a:t>
            </a:r>
            <a:r>
              <a:rPr sz="2400" b="1" spc="1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the</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learner</a:t>
            </a:r>
            <a:r>
              <a:rPr sz="2400" b="1" spc="1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automatically</a:t>
            </a:r>
            <a:r>
              <a:rPr sz="2400" b="1" spc="5"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alter</a:t>
            </a:r>
            <a:r>
              <a:rPr sz="2400" b="1" spc="1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its</a:t>
            </a:r>
            <a:r>
              <a:rPr sz="2400" b="1" spc="2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representation</a:t>
            </a:r>
            <a:r>
              <a:rPr sz="2400" b="1" spc="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to improve </a:t>
            </a:r>
            <a:r>
              <a:rPr sz="2400" b="1" spc="-5" dirty="0">
                <a:latin typeface="Times New Roman" panose="02020603050405020304"/>
                <a:cs typeface="Times New Roman" panose="02020603050405020304"/>
              </a:rPr>
              <a:t>its</a:t>
            </a:r>
            <a:r>
              <a:rPr sz="2400" b="1" spc="2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ability</a:t>
            </a:r>
            <a:r>
              <a:rPr sz="2400" b="1" spc="5" dirty="0">
                <a:latin typeface="Times New Roman" panose="02020603050405020304"/>
                <a:cs typeface="Times New Roman" panose="02020603050405020304"/>
              </a:rPr>
              <a:t> </a:t>
            </a:r>
            <a:r>
              <a:rPr sz="2400" b="1" spc="-10" dirty="0">
                <a:latin typeface="Times New Roman" panose="02020603050405020304"/>
                <a:cs typeface="Times New Roman" panose="02020603050405020304"/>
              </a:rPr>
              <a:t>to</a:t>
            </a:r>
            <a:r>
              <a:rPr lang="en-US" sz="2400" b="1" spc="-1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represent</a:t>
            </a:r>
            <a:r>
              <a:rPr sz="2400" b="1" spc="-3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and</a:t>
            </a:r>
            <a:r>
              <a:rPr sz="2400" b="1" spc="-1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learn</a:t>
            </a:r>
            <a:r>
              <a:rPr sz="2400" b="1" spc="-2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the</a:t>
            </a:r>
            <a:r>
              <a:rPr sz="2400" b="1" spc="-20" dirty="0">
                <a:latin typeface="Times New Roman" panose="02020603050405020304"/>
                <a:cs typeface="Times New Roman" panose="02020603050405020304"/>
              </a:rPr>
              <a:t> </a:t>
            </a:r>
            <a:r>
              <a:rPr sz="2400" b="1" spc="-10" dirty="0">
                <a:latin typeface="Times New Roman" panose="02020603050405020304"/>
                <a:cs typeface="Times New Roman" panose="02020603050405020304"/>
              </a:rPr>
              <a:t>target</a:t>
            </a:r>
            <a:r>
              <a:rPr sz="2400" b="1" spc="-35"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function?</a:t>
            </a:r>
            <a:endParaRPr sz="2400" b="1">
              <a:latin typeface="Times New Roman" panose="02020603050405020304"/>
              <a:cs typeface="Times New Roman" panose="0202060305040502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t>Concept Learning</a:t>
            </a:r>
            <a:endParaRPr lang="en-US"/>
          </a:p>
        </p:txBody>
      </p:sp>
      <p:sp>
        <p:nvSpPr>
          <p:cNvPr id="3" name="Subtitle 2"/>
          <p:cNvSpPr>
            <a:spLocks noGrp="1"/>
          </p:cNvSpPr>
          <p:nvPr>
            <p:ph type="subTitle" idx="1"/>
          </p:nvPr>
        </p:nvSpPr>
        <p:spPr/>
        <p:txBody>
          <a:bodyPr/>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Concept Learning</a:t>
            </a:r>
            <a:endParaRPr lang="en-US"/>
          </a:p>
          <a:p>
            <a:r>
              <a:rPr lang="en-US"/>
              <a:t>General Hypothesis</a:t>
            </a:r>
            <a:endParaRPr lang="en-US"/>
          </a:p>
          <a:p>
            <a:r>
              <a:rPr lang="en-US"/>
              <a:t>Specific Hypothesis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ln>
            <a:solidFill>
              <a:schemeClr val="accent1"/>
            </a:solidFill>
          </a:ln>
        </p:spPr>
        <p:txBody>
          <a:bodyPr>
            <a:normAutofit fontScale="90000"/>
          </a:bodyPr>
          <a:p>
            <a:r>
              <a:rPr lang="en-US">
                <a:sym typeface="+mn-ea"/>
              </a:rPr>
              <a:t>1. Concept Learning</a:t>
            </a:r>
            <a:br>
              <a:rPr lang="en-US"/>
            </a:br>
            <a:endParaRPr lang="en-US"/>
          </a:p>
        </p:txBody>
      </p:sp>
      <p:sp>
        <p:nvSpPr>
          <p:cNvPr id="3" name="Content Placeholder 2"/>
          <p:cNvSpPr>
            <a:spLocks noGrp="1"/>
          </p:cNvSpPr>
          <p:nvPr>
            <p:ph idx="1"/>
          </p:nvPr>
        </p:nvSpPr>
        <p:spPr>
          <a:xfrm>
            <a:off x="609600" y="1230630"/>
            <a:ext cx="10972800" cy="4895850"/>
          </a:xfrm>
        </p:spPr>
        <p:txBody>
          <a:bodyPr>
            <a:noAutofit/>
          </a:bodyPr>
          <a:p>
            <a:pPr algn="just"/>
            <a:r>
              <a:rPr lang="en-US" sz="2400"/>
              <a:t>Let’s try to understand concept learning with a real-life example. Most of the human learning is based on past instances or experiences. </a:t>
            </a:r>
            <a:r>
              <a:rPr lang="en-US" sz="2400">
                <a:solidFill>
                  <a:srgbClr val="FF0000"/>
                </a:solidFill>
              </a:rPr>
              <a:t>For example, we are able to identify any type of vehicle-based on a certain set of features like make, model, etc., that are defined over a large set of features.</a:t>
            </a:r>
            <a:endParaRPr lang="en-US" sz="2400">
              <a:solidFill>
                <a:srgbClr val="FF0000"/>
              </a:solidFill>
            </a:endParaRPr>
          </a:p>
          <a:p>
            <a:pPr algn="just"/>
            <a:r>
              <a:rPr lang="en-US" sz="2400"/>
              <a:t>These special features differentiate the set of cars, trucks, etc from the larger set of vehicles. These features that define the set of cars, trucks, etc are known as concepts.</a:t>
            </a:r>
            <a:endParaRPr lang="en-US" sz="2400"/>
          </a:p>
          <a:p>
            <a:pPr algn="just"/>
            <a:r>
              <a:rPr lang="en-US" sz="2400"/>
              <a:t>Similar to this, machines can also learn from concepts to identify whether an object belongs to a specific category or not. Any algorithm that supports concept learning requires the following:</a:t>
            </a:r>
            <a:endParaRPr lang="en-US" sz="2400"/>
          </a:p>
          <a:p>
            <a:pPr algn="just">
              <a:buFont typeface="Wingdings" panose="05000000000000000000" charset="0"/>
              <a:buChar char="Ø"/>
            </a:pPr>
            <a:r>
              <a:rPr lang="en-US" sz="2400">
                <a:solidFill>
                  <a:srgbClr val="FF0000"/>
                </a:solidFill>
              </a:rPr>
              <a:t>      Training Data</a:t>
            </a:r>
            <a:endParaRPr lang="en-US" sz="2400">
              <a:solidFill>
                <a:srgbClr val="FF0000"/>
              </a:solidFill>
            </a:endParaRPr>
          </a:p>
          <a:p>
            <a:pPr lvl="1" algn="just">
              <a:buFont typeface="Wingdings" panose="05000000000000000000" charset="0"/>
              <a:buChar char="Ø"/>
            </a:pPr>
            <a:r>
              <a:rPr lang="en-US" sz="2400">
                <a:solidFill>
                  <a:srgbClr val="FF0000"/>
                </a:solidFill>
              </a:rPr>
              <a:t>Target Concept</a:t>
            </a:r>
            <a:endParaRPr lang="en-US" sz="2400">
              <a:solidFill>
                <a:srgbClr val="FF0000"/>
              </a:solidFill>
            </a:endParaRPr>
          </a:p>
          <a:p>
            <a:pPr lvl="1" algn="just">
              <a:buFont typeface="Wingdings" panose="05000000000000000000" charset="0"/>
              <a:buChar char="Ø"/>
            </a:pPr>
            <a:r>
              <a:rPr lang="en-US" sz="2400">
                <a:solidFill>
                  <a:srgbClr val="FF0000"/>
                </a:solidFill>
              </a:rPr>
              <a:t>Actual Data Objects</a:t>
            </a:r>
            <a:endParaRPr lang="en-US" sz="2400">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2. General Hypothesis</a:t>
            </a:r>
            <a:br>
              <a:rPr lang="en-US"/>
            </a:br>
            <a:endParaRPr lang="en-US"/>
          </a:p>
        </p:txBody>
      </p:sp>
      <p:sp>
        <p:nvSpPr>
          <p:cNvPr id="3" name="Content Placeholder 2"/>
          <p:cNvSpPr>
            <a:spLocks noGrp="1"/>
          </p:cNvSpPr>
          <p:nvPr>
            <p:ph idx="1"/>
          </p:nvPr>
        </p:nvSpPr>
        <p:spPr/>
        <p:txBody>
          <a:bodyPr/>
          <a:p>
            <a:pPr algn="just"/>
            <a:r>
              <a:rPr lang="en-US">
                <a:solidFill>
                  <a:srgbClr val="FF0000"/>
                </a:solidFill>
              </a:rPr>
              <a:t>Hypothesis, in general, is an explanation for something. </a:t>
            </a:r>
            <a:r>
              <a:rPr lang="en-US"/>
              <a:t>The general hypothesis basically states the general relationship between the major variables. </a:t>
            </a:r>
            <a:endParaRPr lang="en-US"/>
          </a:p>
          <a:p>
            <a:pPr algn="just"/>
            <a:r>
              <a:rPr lang="en-US"/>
              <a:t>For example, a general hypothesis for ordering food would be I want a burger.</a:t>
            </a:r>
            <a:endParaRPr lang="en-US"/>
          </a:p>
          <a:p>
            <a:pPr algn="just"/>
            <a:endParaRPr lang="en-US"/>
          </a:p>
          <a:p>
            <a:pPr algn="just"/>
            <a:r>
              <a:rPr lang="en-US"/>
              <a:t>G = { ‘?’, ‘?’, ‘?’, …..’?’}</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3. Specific Hypothesis</a:t>
            </a:r>
            <a:endParaRPr lang="en-US">
              <a:sym typeface="+mn-ea"/>
            </a:endParaRPr>
          </a:p>
        </p:txBody>
      </p:sp>
      <p:sp>
        <p:nvSpPr>
          <p:cNvPr id="3" name="Content Placeholder 2"/>
          <p:cNvSpPr>
            <a:spLocks noGrp="1"/>
          </p:cNvSpPr>
          <p:nvPr>
            <p:ph idx="1"/>
          </p:nvPr>
        </p:nvSpPr>
        <p:spPr/>
        <p:txBody>
          <a:bodyPr/>
          <a:p>
            <a:endParaRPr lang="en-US"/>
          </a:p>
          <a:p>
            <a:pPr algn="just"/>
            <a:r>
              <a:rPr lang="en-US"/>
              <a:t>The </a:t>
            </a:r>
            <a:r>
              <a:rPr lang="en-US">
                <a:solidFill>
                  <a:srgbClr val="FF0000"/>
                </a:solidFill>
              </a:rPr>
              <a:t>specific hypothesis fills in all the important details about the variables given in the general hypothesis</a:t>
            </a:r>
            <a:r>
              <a:rPr lang="en-US"/>
              <a:t>. </a:t>
            </a:r>
            <a:endParaRPr lang="en-US"/>
          </a:p>
          <a:p>
            <a:pPr algn="just"/>
            <a:r>
              <a:rPr lang="en-US"/>
              <a:t>The more specific details into the example given above would be I want a cheeseburger with a chicken pepperoni filling with a lot of lettuce.</a:t>
            </a:r>
            <a:endParaRPr lang="en-US"/>
          </a:p>
          <a:p>
            <a:endParaRPr lang="en-US"/>
          </a:p>
          <a:p>
            <a:r>
              <a:rPr lang="en-US"/>
              <a:t>S = {‘Φ’,’ Φ’,’ Φ’, ……,’Φ’}</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Find -S Algorithm</a:t>
            </a:r>
            <a:endParaRPr lang="en-US"/>
          </a:p>
        </p:txBody>
      </p:sp>
      <p:sp>
        <p:nvSpPr>
          <p:cNvPr id="3" name="Content Placeholder 2"/>
          <p:cNvSpPr>
            <a:spLocks noGrp="1"/>
          </p:cNvSpPr>
          <p:nvPr>
            <p:ph idx="1"/>
          </p:nvPr>
        </p:nvSpPr>
        <p:spPr/>
        <p:txBody>
          <a:bodyPr/>
          <a:p>
            <a:pPr marL="457200" indent="-457200" algn="just"/>
            <a:r>
              <a:rPr lang="en-US" altLang="zh-TW" dirty="0">
                <a:sym typeface="+mn-ea"/>
              </a:rPr>
              <a:t>Find a maximally specific hypothesis by using the </a:t>
            </a:r>
            <a:br>
              <a:rPr lang="en-US" altLang="zh-TW" dirty="0">
                <a:sym typeface="+mn-ea"/>
              </a:rPr>
            </a:br>
            <a:r>
              <a:rPr lang="en-US" altLang="zh-TW" i="1" dirty="0">
                <a:solidFill>
                  <a:srgbClr val="0000FF"/>
                </a:solidFill>
                <a:sym typeface="+mn-ea"/>
              </a:rPr>
              <a:t>more-general-than</a:t>
            </a:r>
            <a:r>
              <a:rPr lang="en-US" altLang="zh-TW" dirty="0">
                <a:sym typeface="+mn-ea"/>
              </a:rPr>
              <a:t> partial ordering to organize the search for a hypothesis consistent with the observed training examples</a:t>
            </a:r>
            <a:endParaRPr lang="en-US" altLang="zh-TW" dirty="0"/>
          </a:p>
          <a:p>
            <a:pPr marL="457200" indent="-457200"/>
            <a:endParaRPr lang="en-US" altLang="zh-TW" dirty="0"/>
          </a:p>
          <a:p>
            <a:endParaRPr lang="en-US"/>
          </a:p>
        </p:txBody>
      </p:sp>
      <p:graphicFrame>
        <p:nvGraphicFramePr>
          <p:cNvPr id="3074" name="Object 2"/>
          <p:cNvGraphicFramePr/>
          <p:nvPr>
            <p:custDataLst>
              <p:tags r:id="rId1"/>
            </p:custDataLst>
          </p:nvPr>
        </p:nvGraphicFramePr>
        <p:xfrm>
          <a:off x="4543109" y="4329431"/>
          <a:ext cx="1811337" cy="366713"/>
        </p:xfrm>
        <a:graphic>
          <a:graphicData uri="http://schemas.openxmlformats.org/presentationml/2006/ole">
            <mc:AlternateContent xmlns:mc="http://schemas.openxmlformats.org/markup-compatibility/2006">
              <mc:Choice xmlns:v="urn:schemas-microsoft-com:vml" Requires="v">
                <p:oleObj spid="_x0000_s1028" name="" r:id="rId2" imgW="824865" imgH="203200" progId="Equation.3">
                  <p:embed/>
                </p:oleObj>
              </mc:Choice>
              <mc:Fallback>
                <p:oleObj name="" r:id="rId2" imgW="824865" imgH="203200" progId="Equation.3">
                  <p:embed/>
                  <p:pic>
                    <p:nvPicPr>
                      <p:cNvPr id="0" name="Object 2"/>
                      <p:cNvPicPr/>
                      <p:nvPr/>
                    </p:nvPicPr>
                    <p:blipFill>
                      <a:blip r:embed="rId3"/>
                      <a:stretch>
                        <a:fillRect/>
                      </a:stretch>
                    </p:blipFill>
                    <p:spPr>
                      <a:xfrm>
                        <a:off x="4543109" y="4329431"/>
                        <a:ext cx="1811337" cy="366713"/>
                      </a:xfrm>
                      <a:prstGeom prst="rect">
                        <a:avLst/>
                      </a:prstGeom>
                      <a:solidFill>
                        <a:schemeClr val="accent2"/>
                      </a:solid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5550408" y="3243072"/>
            <a:ext cx="1091184" cy="2500914"/>
          </a:xfrm>
          <a:prstGeom prst="rect">
            <a:avLst/>
          </a:prstGeom>
        </p:spPr>
      </p:pic>
      <p:pic>
        <p:nvPicPr>
          <p:cNvPr id="3" name="object 3"/>
          <p:cNvPicPr/>
          <p:nvPr/>
        </p:nvPicPr>
        <p:blipFill>
          <a:blip r:embed="rId2" cstate="print"/>
          <a:stretch>
            <a:fillRect/>
          </a:stretch>
        </p:blipFill>
        <p:spPr>
          <a:xfrm>
            <a:off x="4873752" y="414527"/>
            <a:ext cx="1767840" cy="1245108"/>
          </a:xfrm>
          <a:prstGeom prst="rect">
            <a:avLst/>
          </a:prstGeom>
        </p:spPr>
      </p:pic>
      <p:sp>
        <p:nvSpPr>
          <p:cNvPr id="4" name="object 4"/>
          <p:cNvSpPr txBox="1"/>
          <p:nvPr/>
        </p:nvSpPr>
        <p:spPr>
          <a:xfrm>
            <a:off x="4952746" y="1811782"/>
            <a:ext cx="18973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What</a:t>
            </a:r>
            <a:r>
              <a:rPr sz="1800" b="1" spc="-2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this</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a:t>
            </a:r>
            <a:endParaRPr sz="1800">
              <a:latin typeface="Calibri" panose="020F0502020204030204"/>
              <a:cs typeface="Calibri" panose="020F0502020204030204"/>
            </a:endParaRPr>
          </a:p>
        </p:txBody>
      </p:sp>
      <p:grpSp>
        <p:nvGrpSpPr>
          <p:cNvPr id="5" name="object 5"/>
          <p:cNvGrpSpPr/>
          <p:nvPr/>
        </p:nvGrpSpPr>
        <p:grpSpPr>
          <a:xfrm>
            <a:off x="1758116" y="2314571"/>
            <a:ext cx="2455545" cy="3223895"/>
            <a:chOff x="1758116" y="2314571"/>
            <a:chExt cx="2455545" cy="3223895"/>
          </a:xfrm>
        </p:grpSpPr>
        <p:sp>
          <p:nvSpPr>
            <p:cNvPr id="6" name="object 6"/>
            <p:cNvSpPr/>
            <p:nvPr/>
          </p:nvSpPr>
          <p:spPr>
            <a:xfrm>
              <a:off x="1764466" y="2320921"/>
              <a:ext cx="2442845" cy="3211195"/>
            </a:xfrm>
            <a:custGeom>
              <a:avLst/>
              <a:gdLst/>
              <a:ahLst/>
              <a:cxnLst/>
              <a:rect l="l" t="t" r="r" b="b"/>
              <a:pathLst>
                <a:path w="2442845" h="3211195">
                  <a:moveTo>
                    <a:pt x="1497570" y="0"/>
                  </a:moveTo>
                  <a:lnTo>
                    <a:pt x="1429077" y="13981"/>
                  </a:lnTo>
                  <a:lnTo>
                    <a:pt x="1365619" y="61018"/>
                  </a:lnTo>
                  <a:lnTo>
                    <a:pt x="1337058" y="96168"/>
                  </a:lnTo>
                  <a:lnTo>
                    <a:pt x="1311292" y="138666"/>
                  </a:lnTo>
                  <a:lnTo>
                    <a:pt x="1288835" y="188204"/>
                  </a:lnTo>
                  <a:lnTo>
                    <a:pt x="1270198" y="244478"/>
                  </a:lnTo>
                  <a:lnTo>
                    <a:pt x="1254085" y="218108"/>
                  </a:lnTo>
                  <a:lnTo>
                    <a:pt x="1219049" y="171987"/>
                  </a:lnTo>
                  <a:lnTo>
                    <a:pt x="1165746" y="124359"/>
                  </a:lnTo>
                  <a:lnTo>
                    <a:pt x="1130396" y="104623"/>
                  </a:lnTo>
                  <a:lnTo>
                    <a:pt x="1058591" y="89236"/>
                  </a:lnTo>
                  <a:lnTo>
                    <a:pt x="1022899" y="93166"/>
                  </a:lnTo>
                  <a:lnTo>
                    <a:pt x="953848" y="123226"/>
                  </a:lnTo>
                  <a:lnTo>
                    <a:pt x="921250" y="148937"/>
                  </a:lnTo>
                  <a:lnTo>
                    <a:pt x="890446" y="181490"/>
                  </a:lnTo>
                  <a:lnTo>
                    <a:pt x="861819" y="220674"/>
                  </a:lnTo>
                  <a:lnTo>
                    <a:pt x="835748" y="266281"/>
                  </a:lnTo>
                  <a:lnTo>
                    <a:pt x="812616" y="318100"/>
                  </a:lnTo>
                  <a:lnTo>
                    <a:pt x="792805" y="375923"/>
                  </a:lnTo>
                  <a:lnTo>
                    <a:pt x="755012" y="341211"/>
                  </a:lnTo>
                  <a:lnTo>
                    <a:pt x="715546" y="314380"/>
                  </a:lnTo>
                  <a:lnTo>
                    <a:pt x="674790" y="295564"/>
                  </a:lnTo>
                  <a:lnTo>
                    <a:pt x="633123" y="284897"/>
                  </a:lnTo>
                  <a:lnTo>
                    <a:pt x="590928" y="282514"/>
                  </a:lnTo>
                  <a:lnTo>
                    <a:pt x="548584" y="288547"/>
                  </a:lnTo>
                  <a:lnTo>
                    <a:pt x="484899" y="314030"/>
                  </a:lnTo>
                  <a:lnTo>
                    <a:pt x="426151" y="357162"/>
                  </a:lnTo>
                  <a:lnTo>
                    <a:pt x="398874" y="384771"/>
                  </a:lnTo>
                  <a:lnTo>
                    <a:pt x="373126" y="416100"/>
                  </a:lnTo>
                  <a:lnTo>
                    <a:pt x="349004" y="450919"/>
                  </a:lnTo>
                  <a:lnTo>
                    <a:pt x="326606" y="488998"/>
                  </a:lnTo>
                  <a:lnTo>
                    <a:pt x="306031" y="530106"/>
                  </a:lnTo>
                  <a:lnTo>
                    <a:pt x="287376" y="574011"/>
                  </a:lnTo>
                  <a:lnTo>
                    <a:pt x="270739" y="620485"/>
                  </a:lnTo>
                  <a:lnTo>
                    <a:pt x="256219" y="669295"/>
                  </a:lnTo>
                  <a:lnTo>
                    <a:pt x="243913" y="720211"/>
                  </a:lnTo>
                  <a:lnTo>
                    <a:pt x="233920" y="773003"/>
                  </a:lnTo>
                  <a:lnTo>
                    <a:pt x="226337" y="827440"/>
                  </a:lnTo>
                  <a:lnTo>
                    <a:pt x="221262" y="883291"/>
                  </a:lnTo>
                  <a:lnTo>
                    <a:pt x="218793" y="940326"/>
                  </a:lnTo>
                  <a:lnTo>
                    <a:pt x="219029" y="998314"/>
                  </a:lnTo>
                  <a:lnTo>
                    <a:pt x="222067" y="1057024"/>
                  </a:lnTo>
                  <a:lnTo>
                    <a:pt x="220035" y="1067057"/>
                  </a:lnTo>
                  <a:lnTo>
                    <a:pt x="181971" y="1079665"/>
                  </a:lnTo>
                  <a:lnTo>
                    <a:pt x="145900" y="1102552"/>
                  </a:lnTo>
                  <a:lnTo>
                    <a:pt x="112418" y="1135034"/>
                  </a:lnTo>
                  <a:lnTo>
                    <a:pt x="82122" y="1176428"/>
                  </a:lnTo>
                  <a:lnTo>
                    <a:pt x="55608" y="1226048"/>
                  </a:lnTo>
                  <a:lnTo>
                    <a:pt x="33472" y="1283211"/>
                  </a:lnTo>
                  <a:lnTo>
                    <a:pt x="19573" y="1332773"/>
                  </a:lnTo>
                  <a:lnTo>
                    <a:pt x="9416" y="1383898"/>
                  </a:lnTo>
                  <a:lnTo>
                    <a:pt x="2919" y="1436019"/>
                  </a:lnTo>
                  <a:lnTo>
                    <a:pt x="0" y="1488572"/>
                  </a:lnTo>
                  <a:lnTo>
                    <a:pt x="576" y="1540989"/>
                  </a:lnTo>
                  <a:lnTo>
                    <a:pt x="4567" y="1592707"/>
                  </a:lnTo>
                  <a:lnTo>
                    <a:pt x="11891" y="1643158"/>
                  </a:lnTo>
                  <a:lnTo>
                    <a:pt x="22465" y="1691778"/>
                  </a:lnTo>
                  <a:lnTo>
                    <a:pt x="36208" y="1738001"/>
                  </a:lnTo>
                  <a:lnTo>
                    <a:pt x="53037" y="1781261"/>
                  </a:lnTo>
                  <a:lnTo>
                    <a:pt x="72872" y="1820992"/>
                  </a:lnTo>
                  <a:lnTo>
                    <a:pt x="95630" y="1856628"/>
                  </a:lnTo>
                  <a:lnTo>
                    <a:pt x="121229" y="1887604"/>
                  </a:lnTo>
                  <a:lnTo>
                    <a:pt x="101599" y="1930091"/>
                  </a:lnTo>
                  <a:lnTo>
                    <a:pt x="85239" y="1976161"/>
                  </a:lnTo>
                  <a:lnTo>
                    <a:pt x="72263" y="2025214"/>
                  </a:lnTo>
                  <a:lnTo>
                    <a:pt x="62784" y="2076652"/>
                  </a:lnTo>
                  <a:lnTo>
                    <a:pt x="56914" y="2129873"/>
                  </a:lnTo>
                  <a:lnTo>
                    <a:pt x="54768" y="2184278"/>
                  </a:lnTo>
                  <a:lnTo>
                    <a:pt x="56459" y="2239267"/>
                  </a:lnTo>
                  <a:lnTo>
                    <a:pt x="62591" y="2298055"/>
                  </a:lnTo>
                  <a:lnTo>
                    <a:pt x="72832" y="2353526"/>
                  </a:lnTo>
                  <a:lnTo>
                    <a:pt x="86857" y="2405221"/>
                  </a:lnTo>
                  <a:lnTo>
                    <a:pt x="104342" y="2452679"/>
                  </a:lnTo>
                  <a:lnTo>
                    <a:pt x="124962" y="2495442"/>
                  </a:lnTo>
                  <a:lnTo>
                    <a:pt x="148391" y="2533050"/>
                  </a:lnTo>
                  <a:lnTo>
                    <a:pt x="174304" y="2565044"/>
                  </a:lnTo>
                  <a:lnTo>
                    <a:pt x="202377" y="2590963"/>
                  </a:lnTo>
                  <a:lnTo>
                    <a:pt x="263701" y="2622743"/>
                  </a:lnTo>
                  <a:lnTo>
                    <a:pt x="296302" y="2627684"/>
                  </a:lnTo>
                  <a:lnTo>
                    <a:pt x="329763" y="2624712"/>
                  </a:lnTo>
                  <a:lnTo>
                    <a:pt x="334335" y="2638809"/>
                  </a:lnTo>
                  <a:lnTo>
                    <a:pt x="355091" y="2695245"/>
                  </a:lnTo>
                  <a:lnTo>
                    <a:pt x="378057" y="2747432"/>
                  </a:lnTo>
                  <a:lnTo>
                    <a:pt x="403054" y="2795289"/>
                  </a:lnTo>
                  <a:lnTo>
                    <a:pt x="429901" y="2838736"/>
                  </a:lnTo>
                  <a:lnTo>
                    <a:pt x="458420" y="2877694"/>
                  </a:lnTo>
                  <a:lnTo>
                    <a:pt x="488430" y="2912081"/>
                  </a:lnTo>
                  <a:lnTo>
                    <a:pt x="519753" y="2941817"/>
                  </a:lnTo>
                  <a:lnTo>
                    <a:pt x="552208" y="2966822"/>
                  </a:lnTo>
                  <a:lnTo>
                    <a:pt x="585617" y="2987015"/>
                  </a:lnTo>
                  <a:lnTo>
                    <a:pt x="654575" y="3012647"/>
                  </a:lnTo>
                  <a:lnTo>
                    <a:pt x="725192" y="3018069"/>
                  </a:lnTo>
                  <a:lnTo>
                    <a:pt x="760674" y="3013001"/>
                  </a:lnTo>
                  <a:lnTo>
                    <a:pt x="831086" y="2986904"/>
                  </a:lnTo>
                  <a:lnTo>
                    <a:pt x="865657" y="2965714"/>
                  </a:lnTo>
                  <a:lnTo>
                    <a:pt x="899565" y="2938991"/>
                  </a:lnTo>
                  <a:lnTo>
                    <a:pt x="932632" y="2906652"/>
                  </a:lnTo>
                  <a:lnTo>
                    <a:pt x="955074" y="2960924"/>
                  </a:lnTo>
                  <a:lnTo>
                    <a:pt x="980236" y="3010664"/>
                  </a:lnTo>
                  <a:lnTo>
                    <a:pt x="1007896" y="3055586"/>
                  </a:lnTo>
                  <a:lnTo>
                    <a:pt x="1037837" y="3095402"/>
                  </a:lnTo>
                  <a:lnTo>
                    <a:pt x="1069836" y="3129826"/>
                  </a:lnTo>
                  <a:lnTo>
                    <a:pt x="1103675" y="3158572"/>
                  </a:lnTo>
                  <a:lnTo>
                    <a:pt x="1139134" y="3181353"/>
                  </a:lnTo>
                  <a:lnTo>
                    <a:pt x="1206549" y="3206459"/>
                  </a:lnTo>
                  <a:lnTo>
                    <a:pt x="1240148" y="3210689"/>
                  </a:lnTo>
                  <a:lnTo>
                    <a:pt x="1273451" y="3209585"/>
                  </a:lnTo>
                  <a:lnTo>
                    <a:pt x="1338496" y="3192024"/>
                  </a:lnTo>
                  <a:lnTo>
                    <a:pt x="1400342" y="3155067"/>
                  </a:lnTo>
                  <a:lnTo>
                    <a:pt x="1429646" y="3129718"/>
                  </a:lnTo>
                  <a:lnTo>
                    <a:pt x="1457648" y="3100005"/>
                  </a:lnTo>
                  <a:lnTo>
                    <a:pt x="1484178" y="3066088"/>
                  </a:lnTo>
                  <a:lnTo>
                    <a:pt x="1509071" y="3028129"/>
                  </a:lnTo>
                  <a:lnTo>
                    <a:pt x="1532157" y="2986290"/>
                  </a:lnTo>
                  <a:lnTo>
                    <a:pt x="1553269" y="2940731"/>
                  </a:lnTo>
                  <a:lnTo>
                    <a:pt x="1572239" y="2891615"/>
                  </a:lnTo>
                  <a:lnTo>
                    <a:pt x="1588900" y="2839103"/>
                  </a:lnTo>
                  <a:lnTo>
                    <a:pt x="1603083" y="2783355"/>
                  </a:lnTo>
                  <a:lnTo>
                    <a:pt x="1614622" y="2724534"/>
                  </a:lnTo>
                  <a:lnTo>
                    <a:pt x="1654379" y="2762317"/>
                  </a:lnTo>
                  <a:lnTo>
                    <a:pt x="1696457" y="2789908"/>
                  </a:lnTo>
                  <a:lnTo>
                    <a:pt x="1740227" y="2806973"/>
                  </a:lnTo>
                  <a:lnTo>
                    <a:pt x="1785056" y="2813180"/>
                  </a:lnTo>
                  <a:lnTo>
                    <a:pt x="1818479" y="2810633"/>
                  </a:lnTo>
                  <a:lnTo>
                    <a:pt x="1882342" y="2788275"/>
                  </a:lnTo>
                  <a:lnTo>
                    <a:pt x="1941124" y="2744840"/>
                  </a:lnTo>
                  <a:lnTo>
                    <a:pt x="1968197" y="2715947"/>
                  </a:lnTo>
                  <a:lnTo>
                    <a:pt x="1993503" y="2682660"/>
                  </a:lnTo>
                  <a:lnTo>
                    <a:pt x="2016878" y="2645271"/>
                  </a:lnTo>
                  <a:lnTo>
                    <a:pt x="2038156" y="2604069"/>
                  </a:lnTo>
                  <a:lnTo>
                    <a:pt x="2057172" y="2559348"/>
                  </a:lnTo>
                  <a:lnTo>
                    <a:pt x="2073760" y="2511398"/>
                  </a:lnTo>
                  <a:lnTo>
                    <a:pt x="2087754" y="2460511"/>
                  </a:lnTo>
                  <a:lnTo>
                    <a:pt x="2098990" y="2406979"/>
                  </a:lnTo>
                  <a:lnTo>
                    <a:pt x="2107303" y="2351093"/>
                  </a:lnTo>
                  <a:lnTo>
                    <a:pt x="2112526" y="2293145"/>
                  </a:lnTo>
                  <a:lnTo>
                    <a:pt x="2114494" y="2233425"/>
                  </a:lnTo>
                  <a:lnTo>
                    <a:pt x="2153061" y="2219898"/>
                  </a:lnTo>
                  <a:lnTo>
                    <a:pt x="2190531" y="2199428"/>
                  </a:lnTo>
                  <a:lnTo>
                    <a:pt x="2226599" y="2172234"/>
                  </a:lnTo>
                  <a:lnTo>
                    <a:pt x="2260960" y="2138535"/>
                  </a:lnTo>
                  <a:lnTo>
                    <a:pt x="2293310" y="2098551"/>
                  </a:lnTo>
                  <a:lnTo>
                    <a:pt x="2316330" y="2064300"/>
                  </a:lnTo>
                  <a:lnTo>
                    <a:pt x="2337482" y="2027548"/>
                  </a:lnTo>
                  <a:lnTo>
                    <a:pt x="2356750" y="1988509"/>
                  </a:lnTo>
                  <a:lnTo>
                    <a:pt x="2374120" y="1947396"/>
                  </a:lnTo>
                  <a:lnTo>
                    <a:pt x="2389575" y="1904422"/>
                  </a:lnTo>
                  <a:lnTo>
                    <a:pt x="2403100" y="1859801"/>
                  </a:lnTo>
                  <a:lnTo>
                    <a:pt x="2414679" y="1813747"/>
                  </a:lnTo>
                  <a:lnTo>
                    <a:pt x="2424298" y="1766473"/>
                  </a:lnTo>
                  <a:lnTo>
                    <a:pt x="2431939" y="1718192"/>
                  </a:lnTo>
                  <a:lnTo>
                    <a:pt x="2437589" y="1669119"/>
                  </a:lnTo>
                  <a:lnTo>
                    <a:pt x="2441230" y="1619466"/>
                  </a:lnTo>
                  <a:lnTo>
                    <a:pt x="2442848" y="1569448"/>
                  </a:lnTo>
                  <a:lnTo>
                    <a:pt x="2442428" y="1519277"/>
                  </a:lnTo>
                  <a:lnTo>
                    <a:pt x="2439952" y="1469168"/>
                  </a:lnTo>
                  <a:lnTo>
                    <a:pt x="2435407" y="1419333"/>
                  </a:lnTo>
                  <a:lnTo>
                    <a:pt x="2428776" y="1369986"/>
                  </a:lnTo>
                  <a:lnTo>
                    <a:pt x="2420045" y="1321341"/>
                  </a:lnTo>
                  <a:lnTo>
                    <a:pt x="2409196" y="1273612"/>
                  </a:lnTo>
                  <a:lnTo>
                    <a:pt x="2396215" y="1227011"/>
                  </a:lnTo>
                  <a:lnTo>
                    <a:pt x="2381087" y="1181753"/>
                  </a:lnTo>
                  <a:lnTo>
                    <a:pt x="2363795" y="1138050"/>
                  </a:lnTo>
                  <a:lnTo>
                    <a:pt x="2367724" y="1120618"/>
                  </a:lnTo>
                  <a:lnTo>
                    <a:pt x="2377511" y="1067057"/>
                  </a:lnTo>
                  <a:lnTo>
                    <a:pt x="2384426" y="1009421"/>
                  </a:lnTo>
                  <a:lnTo>
                    <a:pt x="2387781" y="951946"/>
                  </a:lnTo>
                  <a:lnTo>
                    <a:pt x="2387706" y="895037"/>
                  </a:lnTo>
                  <a:lnTo>
                    <a:pt x="2384329" y="839100"/>
                  </a:lnTo>
                  <a:lnTo>
                    <a:pt x="2377779" y="784539"/>
                  </a:lnTo>
                  <a:lnTo>
                    <a:pt x="2368184" y="731759"/>
                  </a:lnTo>
                  <a:lnTo>
                    <a:pt x="2355673" y="681166"/>
                  </a:lnTo>
                  <a:lnTo>
                    <a:pt x="2340375" y="633164"/>
                  </a:lnTo>
                  <a:lnTo>
                    <a:pt x="2322418" y="588159"/>
                  </a:lnTo>
                  <a:lnTo>
                    <a:pt x="2301932" y="546555"/>
                  </a:lnTo>
                  <a:lnTo>
                    <a:pt x="2279044" y="508758"/>
                  </a:lnTo>
                  <a:lnTo>
                    <a:pt x="2253884" y="475172"/>
                  </a:lnTo>
                  <a:lnTo>
                    <a:pt x="2226580" y="446204"/>
                  </a:lnTo>
                  <a:lnTo>
                    <a:pt x="2166056" y="403736"/>
                  </a:lnTo>
                  <a:lnTo>
                    <a:pt x="2158642" y="348742"/>
                  </a:lnTo>
                  <a:lnTo>
                    <a:pt x="2147810" y="295970"/>
                  </a:lnTo>
                  <a:lnTo>
                    <a:pt x="2133718" y="245907"/>
                  </a:lnTo>
                  <a:lnTo>
                    <a:pt x="2116526" y="199041"/>
                  </a:lnTo>
                  <a:lnTo>
                    <a:pt x="2096391" y="155857"/>
                  </a:lnTo>
                  <a:lnTo>
                    <a:pt x="2073473" y="116843"/>
                  </a:lnTo>
                  <a:lnTo>
                    <a:pt x="2043458" y="77258"/>
                  </a:lnTo>
                  <a:lnTo>
                    <a:pt x="2011507" y="45960"/>
                  </a:lnTo>
                  <a:lnTo>
                    <a:pt x="1978080" y="22881"/>
                  </a:lnTo>
                  <a:lnTo>
                    <a:pt x="1908637" y="1106"/>
                  </a:lnTo>
                  <a:lnTo>
                    <a:pt x="1873543" y="2274"/>
                  </a:lnTo>
                  <a:lnTo>
                    <a:pt x="1804910" y="28376"/>
                  </a:lnTo>
                  <a:lnTo>
                    <a:pt x="1772292" y="53175"/>
                  </a:lnTo>
                  <a:lnTo>
                    <a:pt x="1741421" y="85714"/>
                  </a:lnTo>
                  <a:lnTo>
                    <a:pt x="1712756" y="125925"/>
                  </a:lnTo>
                  <a:lnTo>
                    <a:pt x="1686758" y="173739"/>
                  </a:lnTo>
                  <a:lnTo>
                    <a:pt x="1668430" y="135459"/>
                  </a:lnTo>
                  <a:lnTo>
                    <a:pt x="1647864" y="101238"/>
                  </a:lnTo>
                  <a:lnTo>
                    <a:pt x="1600779" y="46358"/>
                  </a:lnTo>
                  <a:lnTo>
                    <a:pt x="1566996" y="21520"/>
                  </a:lnTo>
                  <a:lnTo>
                    <a:pt x="1532422" y="6169"/>
                  </a:lnTo>
                  <a:lnTo>
                    <a:pt x="1497570" y="0"/>
                  </a:lnTo>
                  <a:close/>
                </a:path>
              </a:pathLst>
            </a:custGeom>
            <a:solidFill>
              <a:srgbClr val="D9D9D9"/>
            </a:solidFill>
          </p:spPr>
          <p:txBody>
            <a:bodyPr wrap="square" lIns="0" tIns="0" rIns="0" bIns="0" rtlCol="0"/>
            <a:lstStyle/>
            <a:p/>
          </p:txBody>
        </p:sp>
        <p:sp>
          <p:nvSpPr>
            <p:cNvPr id="7" name="object 7"/>
            <p:cNvSpPr/>
            <p:nvPr/>
          </p:nvSpPr>
          <p:spPr>
            <a:xfrm>
              <a:off x="1764466" y="2320921"/>
              <a:ext cx="2442845" cy="3211195"/>
            </a:xfrm>
            <a:custGeom>
              <a:avLst/>
              <a:gdLst/>
              <a:ahLst/>
              <a:cxnLst/>
              <a:rect l="l" t="t" r="r" b="b"/>
              <a:pathLst>
                <a:path w="2442845" h="3211195">
                  <a:moveTo>
                    <a:pt x="222067" y="1057024"/>
                  </a:moveTo>
                  <a:lnTo>
                    <a:pt x="219029" y="998314"/>
                  </a:lnTo>
                  <a:lnTo>
                    <a:pt x="218793" y="940326"/>
                  </a:lnTo>
                  <a:lnTo>
                    <a:pt x="221262" y="883291"/>
                  </a:lnTo>
                  <a:lnTo>
                    <a:pt x="226337" y="827440"/>
                  </a:lnTo>
                  <a:lnTo>
                    <a:pt x="233920" y="773003"/>
                  </a:lnTo>
                  <a:lnTo>
                    <a:pt x="243913" y="720211"/>
                  </a:lnTo>
                  <a:lnTo>
                    <a:pt x="256219" y="669295"/>
                  </a:lnTo>
                  <a:lnTo>
                    <a:pt x="270739" y="620485"/>
                  </a:lnTo>
                  <a:lnTo>
                    <a:pt x="287376" y="574011"/>
                  </a:lnTo>
                  <a:lnTo>
                    <a:pt x="306031" y="530106"/>
                  </a:lnTo>
                  <a:lnTo>
                    <a:pt x="326606" y="488998"/>
                  </a:lnTo>
                  <a:lnTo>
                    <a:pt x="349004" y="450919"/>
                  </a:lnTo>
                  <a:lnTo>
                    <a:pt x="373126" y="416100"/>
                  </a:lnTo>
                  <a:lnTo>
                    <a:pt x="398874" y="384771"/>
                  </a:lnTo>
                  <a:lnTo>
                    <a:pt x="426151" y="357162"/>
                  </a:lnTo>
                  <a:lnTo>
                    <a:pt x="484899" y="314030"/>
                  </a:lnTo>
                  <a:lnTo>
                    <a:pt x="548584" y="288547"/>
                  </a:lnTo>
                  <a:lnTo>
                    <a:pt x="590928" y="282514"/>
                  </a:lnTo>
                  <a:lnTo>
                    <a:pt x="633123" y="284897"/>
                  </a:lnTo>
                  <a:lnTo>
                    <a:pt x="674790" y="295564"/>
                  </a:lnTo>
                  <a:lnTo>
                    <a:pt x="715546" y="314380"/>
                  </a:lnTo>
                  <a:lnTo>
                    <a:pt x="755012" y="341211"/>
                  </a:lnTo>
                  <a:lnTo>
                    <a:pt x="792805" y="375923"/>
                  </a:lnTo>
                  <a:lnTo>
                    <a:pt x="812616" y="318100"/>
                  </a:lnTo>
                  <a:lnTo>
                    <a:pt x="835748" y="266281"/>
                  </a:lnTo>
                  <a:lnTo>
                    <a:pt x="861819" y="220674"/>
                  </a:lnTo>
                  <a:lnTo>
                    <a:pt x="890446" y="181490"/>
                  </a:lnTo>
                  <a:lnTo>
                    <a:pt x="921250" y="148937"/>
                  </a:lnTo>
                  <a:lnTo>
                    <a:pt x="953848" y="123226"/>
                  </a:lnTo>
                  <a:lnTo>
                    <a:pt x="987858" y="104566"/>
                  </a:lnTo>
                  <a:lnTo>
                    <a:pt x="1058591" y="89236"/>
                  </a:lnTo>
                  <a:lnTo>
                    <a:pt x="1094550" y="92985"/>
                  </a:lnTo>
                  <a:lnTo>
                    <a:pt x="1165746" y="124359"/>
                  </a:lnTo>
                  <a:lnTo>
                    <a:pt x="1200221" y="152403"/>
                  </a:lnTo>
                  <a:lnTo>
                    <a:pt x="1237019" y="193917"/>
                  </a:lnTo>
                  <a:lnTo>
                    <a:pt x="1270198" y="244478"/>
                  </a:lnTo>
                  <a:lnTo>
                    <a:pt x="1288835" y="188204"/>
                  </a:lnTo>
                  <a:lnTo>
                    <a:pt x="1311292" y="138666"/>
                  </a:lnTo>
                  <a:lnTo>
                    <a:pt x="1337058" y="96168"/>
                  </a:lnTo>
                  <a:lnTo>
                    <a:pt x="1365619" y="61018"/>
                  </a:lnTo>
                  <a:lnTo>
                    <a:pt x="1396463" y="33520"/>
                  </a:lnTo>
                  <a:lnTo>
                    <a:pt x="1462950" y="2705"/>
                  </a:lnTo>
                  <a:lnTo>
                    <a:pt x="1497570" y="0"/>
                  </a:lnTo>
                  <a:lnTo>
                    <a:pt x="1532422" y="6169"/>
                  </a:lnTo>
                  <a:lnTo>
                    <a:pt x="1600779" y="46358"/>
                  </a:lnTo>
                  <a:lnTo>
                    <a:pt x="1647864" y="101238"/>
                  </a:lnTo>
                  <a:lnTo>
                    <a:pt x="1668430" y="135459"/>
                  </a:lnTo>
                  <a:lnTo>
                    <a:pt x="1686758" y="173739"/>
                  </a:lnTo>
                  <a:lnTo>
                    <a:pt x="1712756" y="125925"/>
                  </a:lnTo>
                  <a:lnTo>
                    <a:pt x="1741421" y="85714"/>
                  </a:lnTo>
                  <a:lnTo>
                    <a:pt x="1772292" y="53175"/>
                  </a:lnTo>
                  <a:lnTo>
                    <a:pt x="1804910" y="28376"/>
                  </a:lnTo>
                  <a:lnTo>
                    <a:pt x="1873543" y="2274"/>
                  </a:lnTo>
                  <a:lnTo>
                    <a:pt x="1908637" y="1106"/>
                  </a:lnTo>
                  <a:lnTo>
                    <a:pt x="1943636" y="7953"/>
                  </a:lnTo>
                  <a:lnTo>
                    <a:pt x="2011507" y="45960"/>
                  </a:lnTo>
                  <a:lnTo>
                    <a:pt x="2043458" y="77258"/>
                  </a:lnTo>
                  <a:lnTo>
                    <a:pt x="2073473" y="116843"/>
                  </a:lnTo>
                  <a:lnTo>
                    <a:pt x="2096391" y="155857"/>
                  </a:lnTo>
                  <a:lnTo>
                    <a:pt x="2116526" y="199041"/>
                  </a:lnTo>
                  <a:lnTo>
                    <a:pt x="2133718" y="245907"/>
                  </a:lnTo>
                  <a:lnTo>
                    <a:pt x="2147810" y="295970"/>
                  </a:lnTo>
                  <a:lnTo>
                    <a:pt x="2158642" y="348742"/>
                  </a:lnTo>
                  <a:lnTo>
                    <a:pt x="2166056" y="403736"/>
                  </a:lnTo>
                  <a:lnTo>
                    <a:pt x="2197261" y="422257"/>
                  </a:lnTo>
                  <a:lnTo>
                    <a:pt x="2253884" y="475172"/>
                  </a:lnTo>
                  <a:lnTo>
                    <a:pt x="2279044" y="508758"/>
                  </a:lnTo>
                  <a:lnTo>
                    <a:pt x="2301932" y="546555"/>
                  </a:lnTo>
                  <a:lnTo>
                    <a:pt x="2322418" y="588159"/>
                  </a:lnTo>
                  <a:lnTo>
                    <a:pt x="2340375" y="633164"/>
                  </a:lnTo>
                  <a:lnTo>
                    <a:pt x="2355673" y="681166"/>
                  </a:lnTo>
                  <a:lnTo>
                    <a:pt x="2368184" y="731759"/>
                  </a:lnTo>
                  <a:lnTo>
                    <a:pt x="2377779" y="784539"/>
                  </a:lnTo>
                  <a:lnTo>
                    <a:pt x="2384329" y="839100"/>
                  </a:lnTo>
                  <a:lnTo>
                    <a:pt x="2387706" y="895037"/>
                  </a:lnTo>
                  <a:lnTo>
                    <a:pt x="2387781" y="951946"/>
                  </a:lnTo>
                  <a:lnTo>
                    <a:pt x="2384426" y="1009421"/>
                  </a:lnTo>
                  <a:lnTo>
                    <a:pt x="2377511" y="1067057"/>
                  </a:lnTo>
                  <a:lnTo>
                    <a:pt x="2367724" y="1120618"/>
                  </a:lnTo>
                  <a:lnTo>
                    <a:pt x="2363795" y="1138050"/>
                  </a:lnTo>
                  <a:lnTo>
                    <a:pt x="2381087" y="1181753"/>
                  </a:lnTo>
                  <a:lnTo>
                    <a:pt x="2396215" y="1227011"/>
                  </a:lnTo>
                  <a:lnTo>
                    <a:pt x="2409196" y="1273612"/>
                  </a:lnTo>
                  <a:lnTo>
                    <a:pt x="2420045" y="1321341"/>
                  </a:lnTo>
                  <a:lnTo>
                    <a:pt x="2428776" y="1369986"/>
                  </a:lnTo>
                  <a:lnTo>
                    <a:pt x="2435407" y="1419333"/>
                  </a:lnTo>
                  <a:lnTo>
                    <a:pt x="2439952" y="1469168"/>
                  </a:lnTo>
                  <a:lnTo>
                    <a:pt x="2442428" y="1519277"/>
                  </a:lnTo>
                  <a:lnTo>
                    <a:pt x="2442848" y="1569448"/>
                  </a:lnTo>
                  <a:lnTo>
                    <a:pt x="2441230" y="1619466"/>
                  </a:lnTo>
                  <a:lnTo>
                    <a:pt x="2437589" y="1669119"/>
                  </a:lnTo>
                  <a:lnTo>
                    <a:pt x="2431939" y="1718192"/>
                  </a:lnTo>
                  <a:lnTo>
                    <a:pt x="2424298" y="1766473"/>
                  </a:lnTo>
                  <a:lnTo>
                    <a:pt x="2414679" y="1813747"/>
                  </a:lnTo>
                  <a:lnTo>
                    <a:pt x="2403100" y="1859801"/>
                  </a:lnTo>
                  <a:lnTo>
                    <a:pt x="2389575" y="1904422"/>
                  </a:lnTo>
                  <a:lnTo>
                    <a:pt x="2374120" y="1947396"/>
                  </a:lnTo>
                  <a:lnTo>
                    <a:pt x="2356750" y="1988509"/>
                  </a:lnTo>
                  <a:lnTo>
                    <a:pt x="2337482" y="2027548"/>
                  </a:lnTo>
                  <a:lnTo>
                    <a:pt x="2316330" y="2064300"/>
                  </a:lnTo>
                  <a:lnTo>
                    <a:pt x="2293310" y="2098551"/>
                  </a:lnTo>
                  <a:lnTo>
                    <a:pt x="2260960" y="2138535"/>
                  </a:lnTo>
                  <a:lnTo>
                    <a:pt x="2226599" y="2172234"/>
                  </a:lnTo>
                  <a:lnTo>
                    <a:pt x="2190531" y="2199428"/>
                  </a:lnTo>
                  <a:lnTo>
                    <a:pt x="2153061" y="2219898"/>
                  </a:lnTo>
                  <a:lnTo>
                    <a:pt x="2114494" y="2233425"/>
                  </a:lnTo>
                  <a:lnTo>
                    <a:pt x="2112526" y="2293145"/>
                  </a:lnTo>
                  <a:lnTo>
                    <a:pt x="2107303" y="2351093"/>
                  </a:lnTo>
                  <a:lnTo>
                    <a:pt x="2098990" y="2406979"/>
                  </a:lnTo>
                  <a:lnTo>
                    <a:pt x="2087754" y="2460511"/>
                  </a:lnTo>
                  <a:lnTo>
                    <a:pt x="2073760" y="2511398"/>
                  </a:lnTo>
                  <a:lnTo>
                    <a:pt x="2057172" y="2559348"/>
                  </a:lnTo>
                  <a:lnTo>
                    <a:pt x="2038156" y="2604069"/>
                  </a:lnTo>
                  <a:lnTo>
                    <a:pt x="2016878" y="2645271"/>
                  </a:lnTo>
                  <a:lnTo>
                    <a:pt x="1993503" y="2682660"/>
                  </a:lnTo>
                  <a:lnTo>
                    <a:pt x="1968197" y="2715947"/>
                  </a:lnTo>
                  <a:lnTo>
                    <a:pt x="1941124" y="2744840"/>
                  </a:lnTo>
                  <a:lnTo>
                    <a:pt x="1882342" y="2788275"/>
                  </a:lnTo>
                  <a:lnTo>
                    <a:pt x="1818479" y="2810633"/>
                  </a:lnTo>
                  <a:lnTo>
                    <a:pt x="1785056" y="2813180"/>
                  </a:lnTo>
                  <a:lnTo>
                    <a:pt x="1740227" y="2806973"/>
                  </a:lnTo>
                  <a:lnTo>
                    <a:pt x="1696457" y="2789908"/>
                  </a:lnTo>
                  <a:lnTo>
                    <a:pt x="1654379" y="2762317"/>
                  </a:lnTo>
                  <a:lnTo>
                    <a:pt x="1614622" y="2724534"/>
                  </a:lnTo>
                  <a:lnTo>
                    <a:pt x="1603083" y="2783355"/>
                  </a:lnTo>
                  <a:lnTo>
                    <a:pt x="1588900" y="2839103"/>
                  </a:lnTo>
                  <a:lnTo>
                    <a:pt x="1572239" y="2891615"/>
                  </a:lnTo>
                  <a:lnTo>
                    <a:pt x="1553269" y="2940731"/>
                  </a:lnTo>
                  <a:lnTo>
                    <a:pt x="1532157" y="2986290"/>
                  </a:lnTo>
                  <a:lnTo>
                    <a:pt x="1509071" y="3028129"/>
                  </a:lnTo>
                  <a:lnTo>
                    <a:pt x="1484178" y="3066088"/>
                  </a:lnTo>
                  <a:lnTo>
                    <a:pt x="1457648" y="3100005"/>
                  </a:lnTo>
                  <a:lnTo>
                    <a:pt x="1429646" y="3129718"/>
                  </a:lnTo>
                  <a:lnTo>
                    <a:pt x="1400342" y="3155067"/>
                  </a:lnTo>
                  <a:lnTo>
                    <a:pt x="1338496" y="3192024"/>
                  </a:lnTo>
                  <a:lnTo>
                    <a:pt x="1273451" y="3209585"/>
                  </a:lnTo>
                  <a:lnTo>
                    <a:pt x="1240148" y="3210689"/>
                  </a:lnTo>
                  <a:lnTo>
                    <a:pt x="1206549" y="3206459"/>
                  </a:lnTo>
                  <a:lnTo>
                    <a:pt x="1139134" y="3181353"/>
                  </a:lnTo>
                  <a:lnTo>
                    <a:pt x="1103675" y="3158572"/>
                  </a:lnTo>
                  <a:lnTo>
                    <a:pt x="1069836" y="3129826"/>
                  </a:lnTo>
                  <a:lnTo>
                    <a:pt x="1037837" y="3095402"/>
                  </a:lnTo>
                  <a:lnTo>
                    <a:pt x="1007896" y="3055586"/>
                  </a:lnTo>
                  <a:lnTo>
                    <a:pt x="980236" y="3010664"/>
                  </a:lnTo>
                  <a:lnTo>
                    <a:pt x="955074" y="2960924"/>
                  </a:lnTo>
                  <a:lnTo>
                    <a:pt x="932632" y="2906652"/>
                  </a:lnTo>
                  <a:lnTo>
                    <a:pt x="899565" y="2938991"/>
                  </a:lnTo>
                  <a:lnTo>
                    <a:pt x="865657" y="2965714"/>
                  </a:lnTo>
                  <a:lnTo>
                    <a:pt x="831086" y="2986904"/>
                  </a:lnTo>
                  <a:lnTo>
                    <a:pt x="796032" y="3002639"/>
                  </a:lnTo>
                  <a:lnTo>
                    <a:pt x="725192" y="3018069"/>
                  </a:lnTo>
                  <a:lnTo>
                    <a:pt x="689766" y="3017924"/>
                  </a:lnTo>
                  <a:lnTo>
                    <a:pt x="619799" y="3002317"/>
                  </a:lnTo>
                  <a:lnTo>
                    <a:pt x="552208" y="2966822"/>
                  </a:lnTo>
                  <a:lnTo>
                    <a:pt x="519753" y="2941817"/>
                  </a:lnTo>
                  <a:lnTo>
                    <a:pt x="488430" y="2912081"/>
                  </a:lnTo>
                  <a:lnTo>
                    <a:pt x="458420" y="2877694"/>
                  </a:lnTo>
                  <a:lnTo>
                    <a:pt x="429901" y="2838736"/>
                  </a:lnTo>
                  <a:lnTo>
                    <a:pt x="403054" y="2795289"/>
                  </a:lnTo>
                  <a:lnTo>
                    <a:pt x="378057" y="2747432"/>
                  </a:lnTo>
                  <a:lnTo>
                    <a:pt x="355091" y="2695245"/>
                  </a:lnTo>
                  <a:lnTo>
                    <a:pt x="334335" y="2638809"/>
                  </a:lnTo>
                  <a:lnTo>
                    <a:pt x="332811" y="2634110"/>
                  </a:lnTo>
                  <a:lnTo>
                    <a:pt x="331160" y="2629411"/>
                  </a:lnTo>
                  <a:lnTo>
                    <a:pt x="329763" y="2624712"/>
                  </a:lnTo>
                  <a:lnTo>
                    <a:pt x="296302" y="2627684"/>
                  </a:lnTo>
                  <a:lnTo>
                    <a:pt x="263701" y="2622743"/>
                  </a:lnTo>
                  <a:lnTo>
                    <a:pt x="202377" y="2590963"/>
                  </a:lnTo>
                  <a:lnTo>
                    <a:pt x="174304" y="2565044"/>
                  </a:lnTo>
                  <a:lnTo>
                    <a:pt x="148391" y="2533050"/>
                  </a:lnTo>
                  <a:lnTo>
                    <a:pt x="124962" y="2495442"/>
                  </a:lnTo>
                  <a:lnTo>
                    <a:pt x="104342" y="2452679"/>
                  </a:lnTo>
                  <a:lnTo>
                    <a:pt x="86857" y="2405221"/>
                  </a:lnTo>
                  <a:lnTo>
                    <a:pt x="72832" y="2353526"/>
                  </a:lnTo>
                  <a:lnTo>
                    <a:pt x="62591" y="2298055"/>
                  </a:lnTo>
                  <a:lnTo>
                    <a:pt x="56459" y="2239267"/>
                  </a:lnTo>
                  <a:lnTo>
                    <a:pt x="54768" y="2184278"/>
                  </a:lnTo>
                  <a:lnTo>
                    <a:pt x="56914" y="2129873"/>
                  </a:lnTo>
                  <a:lnTo>
                    <a:pt x="62784" y="2076652"/>
                  </a:lnTo>
                  <a:lnTo>
                    <a:pt x="72263" y="2025214"/>
                  </a:lnTo>
                  <a:lnTo>
                    <a:pt x="85239" y="1976161"/>
                  </a:lnTo>
                  <a:lnTo>
                    <a:pt x="101599" y="1930091"/>
                  </a:lnTo>
                  <a:lnTo>
                    <a:pt x="121229" y="1887604"/>
                  </a:lnTo>
                  <a:lnTo>
                    <a:pt x="95630" y="1856628"/>
                  </a:lnTo>
                  <a:lnTo>
                    <a:pt x="72872" y="1820992"/>
                  </a:lnTo>
                  <a:lnTo>
                    <a:pt x="53037" y="1781261"/>
                  </a:lnTo>
                  <a:lnTo>
                    <a:pt x="36208" y="1738001"/>
                  </a:lnTo>
                  <a:lnTo>
                    <a:pt x="22465" y="1691778"/>
                  </a:lnTo>
                  <a:lnTo>
                    <a:pt x="11891" y="1643158"/>
                  </a:lnTo>
                  <a:lnTo>
                    <a:pt x="4567" y="1592707"/>
                  </a:lnTo>
                  <a:lnTo>
                    <a:pt x="576" y="1540989"/>
                  </a:lnTo>
                  <a:lnTo>
                    <a:pt x="0" y="1488572"/>
                  </a:lnTo>
                  <a:lnTo>
                    <a:pt x="2919" y="1436019"/>
                  </a:lnTo>
                  <a:lnTo>
                    <a:pt x="9416" y="1383898"/>
                  </a:lnTo>
                  <a:lnTo>
                    <a:pt x="19573" y="1332773"/>
                  </a:lnTo>
                  <a:lnTo>
                    <a:pt x="33472" y="1283211"/>
                  </a:lnTo>
                  <a:lnTo>
                    <a:pt x="55608" y="1226048"/>
                  </a:lnTo>
                  <a:lnTo>
                    <a:pt x="82122" y="1176428"/>
                  </a:lnTo>
                  <a:lnTo>
                    <a:pt x="112418" y="1135034"/>
                  </a:lnTo>
                  <a:lnTo>
                    <a:pt x="145900" y="1102552"/>
                  </a:lnTo>
                  <a:lnTo>
                    <a:pt x="181971" y="1079665"/>
                  </a:lnTo>
                  <a:lnTo>
                    <a:pt x="220035" y="1067057"/>
                  </a:lnTo>
                  <a:lnTo>
                    <a:pt x="222067" y="1057024"/>
                  </a:lnTo>
                  <a:close/>
                </a:path>
                <a:path w="2442845" h="3211195">
                  <a:moveTo>
                    <a:pt x="266898" y="1934340"/>
                  </a:moveTo>
                  <a:lnTo>
                    <a:pt x="229570" y="1934432"/>
                  </a:lnTo>
                  <a:lnTo>
                    <a:pt x="192873" y="1924403"/>
                  </a:lnTo>
                  <a:lnTo>
                    <a:pt x="157438" y="1904515"/>
                  </a:lnTo>
                  <a:lnTo>
                    <a:pt x="123896" y="1875031"/>
                  </a:lnTo>
                </a:path>
                <a:path w="2442845" h="3211195">
                  <a:moveTo>
                    <a:pt x="393136" y="2582294"/>
                  </a:moveTo>
                  <a:lnTo>
                    <a:pt x="377906" y="2592149"/>
                  </a:lnTo>
                  <a:lnTo>
                    <a:pt x="362354" y="2600170"/>
                  </a:lnTo>
                  <a:lnTo>
                    <a:pt x="346541" y="2606333"/>
                  </a:lnTo>
                  <a:lnTo>
                    <a:pt x="330525" y="2610615"/>
                  </a:lnTo>
                </a:path>
                <a:path w="2442845" h="3211195">
                  <a:moveTo>
                    <a:pt x="932505" y="2893698"/>
                  </a:moveTo>
                  <a:lnTo>
                    <a:pt x="921646" y="2862728"/>
                  </a:lnTo>
                  <a:lnTo>
                    <a:pt x="911740" y="2830818"/>
                  </a:lnTo>
                  <a:lnTo>
                    <a:pt x="902787" y="2798026"/>
                  </a:lnTo>
                  <a:lnTo>
                    <a:pt x="894786" y="2764412"/>
                  </a:lnTo>
                </a:path>
                <a:path w="2442845" h="3211195">
                  <a:moveTo>
                    <a:pt x="1629989" y="2571245"/>
                  </a:moveTo>
                  <a:lnTo>
                    <a:pt x="1627824" y="2607216"/>
                  </a:lnTo>
                  <a:lnTo>
                    <a:pt x="1624575" y="2642889"/>
                  </a:lnTo>
                  <a:lnTo>
                    <a:pt x="1620255" y="2678205"/>
                  </a:lnTo>
                  <a:lnTo>
                    <a:pt x="1614876" y="2713104"/>
                  </a:lnTo>
                </a:path>
                <a:path w="2442845" h="3211195">
                  <a:moveTo>
                    <a:pt x="1929455" y="1694818"/>
                  </a:moveTo>
                  <a:lnTo>
                    <a:pt x="1956858" y="1721678"/>
                  </a:lnTo>
                  <a:lnTo>
                    <a:pt x="1982419" y="1752712"/>
                  </a:lnTo>
                  <a:lnTo>
                    <a:pt x="2006030" y="1787612"/>
                  </a:lnTo>
                  <a:lnTo>
                    <a:pt x="2027583" y="1826071"/>
                  </a:lnTo>
                  <a:lnTo>
                    <a:pt x="2046973" y="1867780"/>
                  </a:lnTo>
                  <a:lnTo>
                    <a:pt x="2064091" y="1912433"/>
                  </a:lnTo>
                  <a:lnTo>
                    <a:pt x="2078830" y="1959721"/>
                  </a:lnTo>
                  <a:lnTo>
                    <a:pt x="2091083" y="2009336"/>
                  </a:lnTo>
                  <a:lnTo>
                    <a:pt x="2100744" y="2060971"/>
                  </a:lnTo>
                  <a:lnTo>
                    <a:pt x="2107705" y="2114318"/>
                  </a:lnTo>
                  <a:lnTo>
                    <a:pt x="2111858" y="2169069"/>
                  </a:lnTo>
                  <a:lnTo>
                    <a:pt x="2113097" y="2224916"/>
                  </a:lnTo>
                </a:path>
                <a:path w="2442845" h="3211195">
                  <a:moveTo>
                    <a:pt x="2362525" y="1130176"/>
                  </a:moveTo>
                  <a:lnTo>
                    <a:pt x="2347033" y="1186003"/>
                  </a:lnTo>
                  <a:lnTo>
                    <a:pt x="2328124" y="1238079"/>
                  </a:lnTo>
                  <a:lnTo>
                    <a:pt x="2306000" y="1285892"/>
                  </a:lnTo>
                  <a:lnTo>
                    <a:pt x="2280864" y="1328931"/>
                  </a:lnTo>
                </a:path>
                <a:path w="2442845" h="3211195">
                  <a:moveTo>
                    <a:pt x="2166437" y="392560"/>
                  </a:moveTo>
                  <a:lnTo>
                    <a:pt x="2168433" y="415887"/>
                  </a:lnTo>
                  <a:lnTo>
                    <a:pt x="2169834" y="439344"/>
                  </a:lnTo>
                  <a:lnTo>
                    <a:pt x="2170616" y="462873"/>
                  </a:lnTo>
                  <a:lnTo>
                    <a:pt x="2170755" y="486413"/>
                  </a:lnTo>
                </a:path>
                <a:path w="2442845" h="3211195">
                  <a:moveTo>
                    <a:pt x="1644213" y="283086"/>
                  </a:moveTo>
                  <a:lnTo>
                    <a:pt x="1652849" y="251176"/>
                  </a:lnTo>
                  <a:lnTo>
                    <a:pt x="1662723" y="220491"/>
                  </a:lnTo>
                  <a:lnTo>
                    <a:pt x="1673788" y="191164"/>
                  </a:lnTo>
                  <a:lnTo>
                    <a:pt x="1685996" y="163325"/>
                  </a:lnTo>
                </a:path>
                <a:path w="2442845" h="3211195">
                  <a:moveTo>
                    <a:pt x="1252418" y="340109"/>
                  </a:moveTo>
                  <a:lnTo>
                    <a:pt x="1256109" y="313475"/>
                  </a:lnTo>
                  <a:lnTo>
                    <a:pt x="1260705" y="287341"/>
                  </a:lnTo>
                  <a:lnTo>
                    <a:pt x="1266205" y="261778"/>
                  </a:lnTo>
                  <a:lnTo>
                    <a:pt x="1272611" y="236858"/>
                  </a:lnTo>
                </a:path>
                <a:path w="2442845" h="3211195">
                  <a:moveTo>
                    <a:pt x="792551" y="375161"/>
                  </a:moveTo>
                  <a:lnTo>
                    <a:pt x="812164" y="397176"/>
                  </a:lnTo>
                  <a:lnTo>
                    <a:pt x="830968" y="421262"/>
                  </a:lnTo>
                  <a:lnTo>
                    <a:pt x="848915" y="447349"/>
                  </a:lnTo>
                  <a:lnTo>
                    <a:pt x="865957" y="475364"/>
                  </a:lnTo>
                </a:path>
                <a:path w="2442845" h="3211195">
                  <a:moveTo>
                    <a:pt x="234894" y="1162561"/>
                  </a:moveTo>
                  <a:lnTo>
                    <a:pt x="230871" y="1136536"/>
                  </a:lnTo>
                  <a:lnTo>
                    <a:pt x="227385" y="1110285"/>
                  </a:lnTo>
                  <a:lnTo>
                    <a:pt x="224446" y="1083819"/>
                  </a:lnTo>
                  <a:lnTo>
                    <a:pt x="222067" y="1057151"/>
                  </a:lnTo>
                </a:path>
              </a:pathLst>
            </a:custGeom>
            <a:ln w="12700">
              <a:solidFill>
                <a:srgbClr val="2E528F"/>
              </a:solidFill>
            </a:ln>
          </p:spPr>
          <p:txBody>
            <a:bodyPr wrap="square" lIns="0" tIns="0" rIns="0" bIns="0" rtlCol="0"/>
            <a:lstStyle/>
            <a:p/>
          </p:txBody>
        </p:sp>
        <p:pic>
          <p:nvPicPr>
            <p:cNvPr id="8" name="object 8"/>
            <p:cNvPicPr/>
            <p:nvPr/>
          </p:nvPicPr>
          <p:blipFill>
            <a:blip r:embed="rId2" cstate="print"/>
            <a:stretch>
              <a:fillRect/>
            </a:stretch>
          </p:blipFill>
          <p:spPr>
            <a:xfrm>
              <a:off x="2388108" y="3078480"/>
              <a:ext cx="714756" cy="409956"/>
            </a:xfrm>
            <a:prstGeom prst="rect">
              <a:avLst/>
            </a:prstGeom>
          </p:spPr>
        </p:pic>
      </p:grpSp>
      <p:grpSp>
        <p:nvGrpSpPr>
          <p:cNvPr id="9" name="object 9"/>
          <p:cNvGrpSpPr/>
          <p:nvPr/>
        </p:nvGrpSpPr>
        <p:grpSpPr>
          <a:xfrm>
            <a:off x="5727827" y="3389629"/>
            <a:ext cx="148590" cy="148590"/>
            <a:chOff x="5727827" y="3389629"/>
            <a:chExt cx="148590" cy="148590"/>
          </a:xfrm>
        </p:grpSpPr>
        <p:pic>
          <p:nvPicPr>
            <p:cNvPr id="10" name="object 10"/>
            <p:cNvPicPr/>
            <p:nvPr/>
          </p:nvPicPr>
          <p:blipFill>
            <a:blip r:embed="rId3" cstate="print"/>
            <a:stretch>
              <a:fillRect/>
            </a:stretch>
          </p:blipFill>
          <p:spPr>
            <a:xfrm>
              <a:off x="5734177" y="3395979"/>
              <a:ext cx="135509" cy="135509"/>
            </a:xfrm>
            <a:prstGeom prst="rect">
              <a:avLst/>
            </a:prstGeom>
          </p:spPr>
        </p:pic>
        <p:pic>
          <p:nvPicPr>
            <p:cNvPr id="11" name="object 11"/>
            <p:cNvPicPr/>
            <p:nvPr/>
          </p:nvPicPr>
          <p:blipFill>
            <a:blip r:embed="rId4" cstate="print"/>
            <a:stretch>
              <a:fillRect/>
            </a:stretch>
          </p:blipFill>
          <p:spPr>
            <a:xfrm>
              <a:off x="5727827" y="3389629"/>
              <a:ext cx="148209" cy="148209"/>
            </a:xfrm>
            <a:prstGeom prst="rect">
              <a:avLst/>
            </a:prstGeom>
          </p:spPr>
        </p:pic>
      </p:grpSp>
      <p:grpSp>
        <p:nvGrpSpPr>
          <p:cNvPr id="12" name="object 12"/>
          <p:cNvGrpSpPr/>
          <p:nvPr/>
        </p:nvGrpSpPr>
        <p:grpSpPr>
          <a:xfrm>
            <a:off x="5169789" y="3400425"/>
            <a:ext cx="283845" cy="283845"/>
            <a:chOff x="5169789" y="3400425"/>
            <a:chExt cx="283845" cy="283845"/>
          </a:xfrm>
        </p:grpSpPr>
        <p:sp>
          <p:nvSpPr>
            <p:cNvPr id="13" name="object 13"/>
            <p:cNvSpPr/>
            <p:nvPr/>
          </p:nvSpPr>
          <p:spPr>
            <a:xfrm>
              <a:off x="5176139" y="3406775"/>
              <a:ext cx="271145" cy="271145"/>
            </a:xfrm>
            <a:custGeom>
              <a:avLst/>
              <a:gdLst/>
              <a:ahLst/>
              <a:cxnLst/>
              <a:rect l="l" t="t" r="r" b="b"/>
              <a:pathLst>
                <a:path w="271145" h="271145">
                  <a:moveTo>
                    <a:pt x="135509" y="0"/>
                  </a:moveTo>
                  <a:lnTo>
                    <a:pt x="92642" y="6911"/>
                  </a:lnTo>
                  <a:lnTo>
                    <a:pt x="55440" y="26155"/>
                  </a:lnTo>
                  <a:lnTo>
                    <a:pt x="26119" y="55494"/>
                  </a:lnTo>
                  <a:lnTo>
                    <a:pt x="6899" y="92691"/>
                  </a:lnTo>
                  <a:lnTo>
                    <a:pt x="0" y="135509"/>
                  </a:lnTo>
                  <a:lnTo>
                    <a:pt x="6899" y="178388"/>
                  </a:lnTo>
                  <a:lnTo>
                    <a:pt x="26119" y="215622"/>
                  </a:lnTo>
                  <a:lnTo>
                    <a:pt x="55440" y="244980"/>
                  </a:lnTo>
                  <a:lnTo>
                    <a:pt x="92642" y="264232"/>
                  </a:lnTo>
                  <a:lnTo>
                    <a:pt x="135509" y="271144"/>
                  </a:lnTo>
                  <a:lnTo>
                    <a:pt x="178326" y="264232"/>
                  </a:lnTo>
                  <a:lnTo>
                    <a:pt x="215523" y="244980"/>
                  </a:lnTo>
                  <a:lnTo>
                    <a:pt x="244862" y="215622"/>
                  </a:lnTo>
                  <a:lnTo>
                    <a:pt x="264106" y="178388"/>
                  </a:lnTo>
                  <a:lnTo>
                    <a:pt x="271018" y="135509"/>
                  </a:lnTo>
                  <a:lnTo>
                    <a:pt x="264106" y="92691"/>
                  </a:lnTo>
                  <a:lnTo>
                    <a:pt x="244862" y="55494"/>
                  </a:lnTo>
                  <a:lnTo>
                    <a:pt x="215523" y="26155"/>
                  </a:lnTo>
                  <a:lnTo>
                    <a:pt x="178326" y="6911"/>
                  </a:lnTo>
                  <a:lnTo>
                    <a:pt x="135509" y="0"/>
                  </a:lnTo>
                  <a:close/>
                </a:path>
              </a:pathLst>
            </a:custGeom>
            <a:solidFill>
              <a:srgbClr val="D9D9D9"/>
            </a:solidFill>
          </p:spPr>
          <p:txBody>
            <a:bodyPr wrap="square" lIns="0" tIns="0" rIns="0" bIns="0" rtlCol="0"/>
            <a:lstStyle/>
            <a:p/>
          </p:txBody>
        </p:sp>
        <p:sp>
          <p:nvSpPr>
            <p:cNvPr id="14" name="object 14"/>
            <p:cNvSpPr/>
            <p:nvPr/>
          </p:nvSpPr>
          <p:spPr>
            <a:xfrm>
              <a:off x="5176139" y="3406775"/>
              <a:ext cx="271145" cy="271145"/>
            </a:xfrm>
            <a:custGeom>
              <a:avLst/>
              <a:gdLst/>
              <a:ahLst/>
              <a:cxnLst/>
              <a:rect l="l" t="t" r="r" b="b"/>
              <a:pathLst>
                <a:path w="271145" h="271145">
                  <a:moveTo>
                    <a:pt x="271018" y="135509"/>
                  </a:moveTo>
                  <a:lnTo>
                    <a:pt x="264106" y="178388"/>
                  </a:lnTo>
                  <a:lnTo>
                    <a:pt x="244862" y="215622"/>
                  </a:lnTo>
                  <a:lnTo>
                    <a:pt x="215523" y="244980"/>
                  </a:lnTo>
                  <a:lnTo>
                    <a:pt x="178326" y="264232"/>
                  </a:lnTo>
                  <a:lnTo>
                    <a:pt x="135509" y="271144"/>
                  </a:lnTo>
                  <a:lnTo>
                    <a:pt x="92642" y="264232"/>
                  </a:lnTo>
                  <a:lnTo>
                    <a:pt x="55440" y="244980"/>
                  </a:lnTo>
                  <a:lnTo>
                    <a:pt x="26119" y="215622"/>
                  </a:lnTo>
                  <a:lnTo>
                    <a:pt x="6899" y="178388"/>
                  </a:lnTo>
                  <a:lnTo>
                    <a:pt x="0" y="135509"/>
                  </a:lnTo>
                  <a:lnTo>
                    <a:pt x="6899" y="92691"/>
                  </a:lnTo>
                  <a:lnTo>
                    <a:pt x="26119" y="55494"/>
                  </a:lnTo>
                  <a:lnTo>
                    <a:pt x="55440" y="26155"/>
                  </a:lnTo>
                  <a:lnTo>
                    <a:pt x="92642" y="6911"/>
                  </a:lnTo>
                  <a:lnTo>
                    <a:pt x="135509" y="0"/>
                  </a:lnTo>
                  <a:lnTo>
                    <a:pt x="178326" y="6911"/>
                  </a:lnTo>
                  <a:lnTo>
                    <a:pt x="215523" y="26155"/>
                  </a:lnTo>
                  <a:lnTo>
                    <a:pt x="244862" y="55494"/>
                  </a:lnTo>
                  <a:lnTo>
                    <a:pt x="264106" y="92691"/>
                  </a:lnTo>
                  <a:lnTo>
                    <a:pt x="271018" y="135509"/>
                  </a:lnTo>
                  <a:close/>
                </a:path>
              </a:pathLst>
            </a:custGeom>
            <a:ln w="12700">
              <a:solidFill>
                <a:srgbClr val="2E528F"/>
              </a:solidFill>
            </a:ln>
          </p:spPr>
          <p:txBody>
            <a:bodyPr wrap="square" lIns="0" tIns="0" rIns="0" bIns="0" rtlCol="0"/>
            <a:lstStyle/>
            <a:p/>
          </p:txBody>
        </p:sp>
      </p:grpSp>
      <p:grpSp>
        <p:nvGrpSpPr>
          <p:cNvPr id="15" name="object 15"/>
          <p:cNvGrpSpPr/>
          <p:nvPr/>
        </p:nvGrpSpPr>
        <p:grpSpPr>
          <a:xfrm>
            <a:off x="4477892" y="3432683"/>
            <a:ext cx="419734" cy="419734"/>
            <a:chOff x="4477892" y="3432683"/>
            <a:chExt cx="419734" cy="419734"/>
          </a:xfrm>
        </p:grpSpPr>
        <p:sp>
          <p:nvSpPr>
            <p:cNvPr id="16" name="object 16"/>
            <p:cNvSpPr/>
            <p:nvPr/>
          </p:nvSpPr>
          <p:spPr>
            <a:xfrm>
              <a:off x="4484242" y="3439033"/>
              <a:ext cx="407034" cy="407034"/>
            </a:xfrm>
            <a:custGeom>
              <a:avLst/>
              <a:gdLst/>
              <a:ahLst/>
              <a:cxnLst/>
              <a:rect l="l" t="t" r="r" b="b"/>
              <a:pathLst>
                <a:path w="407035" h="407035">
                  <a:moveTo>
                    <a:pt x="203327" y="0"/>
                  </a:moveTo>
                  <a:lnTo>
                    <a:pt x="156714" y="5371"/>
                  </a:lnTo>
                  <a:lnTo>
                    <a:pt x="113920" y="20671"/>
                  </a:lnTo>
                  <a:lnTo>
                    <a:pt x="76167" y="44676"/>
                  </a:lnTo>
                  <a:lnTo>
                    <a:pt x="44676" y="76167"/>
                  </a:lnTo>
                  <a:lnTo>
                    <a:pt x="20671" y="113920"/>
                  </a:lnTo>
                  <a:lnTo>
                    <a:pt x="5371" y="156714"/>
                  </a:lnTo>
                  <a:lnTo>
                    <a:pt x="0" y="203326"/>
                  </a:lnTo>
                  <a:lnTo>
                    <a:pt x="5371" y="249939"/>
                  </a:lnTo>
                  <a:lnTo>
                    <a:pt x="20671" y="292733"/>
                  </a:lnTo>
                  <a:lnTo>
                    <a:pt x="44676" y="330486"/>
                  </a:lnTo>
                  <a:lnTo>
                    <a:pt x="76167" y="361977"/>
                  </a:lnTo>
                  <a:lnTo>
                    <a:pt x="113920" y="385982"/>
                  </a:lnTo>
                  <a:lnTo>
                    <a:pt x="156714" y="401282"/>
                  </a:lnTo>
                  <a:lnTo>
                    <a:pt x="203327" y="406653"/>
                  </a:lnTo>
                  <a:lnTo>
                    <a:pt x="249939" y="401282"/>
                  </a:lnTo>
                  <a:lnTo>
                    <a:pt x="292733" y="385982"/>
                  </a:lnTo>
                  <a:lnTo>
                    <a:pt x="330486" y="361977"/>
                  </a:lnTo>
                  <a:lnTo>
                    <a:pt x="361977" y="330486"/>
                  </a:lnTo>
                  <a:lnTo>
                    <a:pt x="385982" y="292733"/>
                  </a:lnTo>
                  <a:lnTo>
                    <a:pt x="401282" y="249939"/>
                  </a:lnTo>
                  <a:lnTo>
                    <a:pt x="406654" y="203326"/>
                  </a:lnTo>
                  <a:lnTo>
                    <a:pt x="401282" y="156714"/>
                  </a:lnTo>
                  <a:lnTo>
                    <a:pt x="385982" y="113920"/>
                  </a:lnTo>
                  <a:lnTo>
                    <a:pt x="361977" y="76167"/>
                  </a:lnTo>
                  <a:lnTo>
                    <a:pt x="330486" y="44676"/>
                  </a:lnTo>
                  <a:lnTo>
                    <a:pt x="292733" y="20671"/>
                  </a:lnTo>
                  <a:lnTo>
                    <a:pt x="249939" y="5371"/>
                  </a:lnTo>
                  <a:lnTo>
                    <a:pt x="203327" y="0"/>
                  </a:lnTo>
                  <a:close/>
                </a:path>
              </a:pathLst>
            </a:custGeom>
            <a:solidFill>
              <a:srgbClr val="D9D9D9"/>
            </a:solidFill>
          </p:spPr>
          <p:txBody>
            <a:bodyPr wrap="square" lIns="0" tIns="0" rIns="0" bIns="0" rtlCol="0"/>
            <a:lstStyle/>
            <a:p/>
          </p:txBody>
        </p:sp>
        <p:sp>
          <p:nvSpPr>
            <p:cNvPr id="17" name="object 17"/>
            <p:cNvSpPr/>
            <p:nvPr/>
          </p:nvSpPr>
          <p:spPr>
            <a:xfrm>
              <a:off x="4484242" y="3439033"/>
              <a:ext cx="407034" cy="407034"/>
            </a:xfrm>
            <a:custGeom>
              <a:avLst/>
              <a:gdLst/>
              <a:ahLst/>
              <a:cxnLst/>
              <a:rect l="l" t="t" r="r" b="b"/>
              <a:pathLst>
                <a:path w="407035" h="407035">
                  <a:moveTo>
                    <a:pt x="406654" y="203326"/>
                  </a:moveTo>
                  <a:lnTo>
                    <a:pt x="401282" y="249939"/>
                  </a:lnTo>
                  <a:lnTo>
                    <a:pt x="385982" y="292733"/>
                  </a:lnTo>
                  <a:lnTo>
                    <a:pt x="361977" y="330486"/>
                  </a:lnTo>
                  <a:lnTo>
                    <a:pt x="330486" y="361977"/>
                  </a:lnTo>
                  <a:lnTo>
                    <a:pt x="292733" y="385982"/>
                  </a:lnTo>
                  <a:lnTo>
                    <a:pt x="249939" y="401282"/>
                  </a:lnTo>
                  <a:lnTo>
                    <a:pt x="203327" y="406653"/>
                  </a:lnTo>
                  <a:lnTo>
                    <a:pt x="156714" y="401282"/>
                  </a:lnTo>
                  <a:lnTo>
                    <a:pt x="113920" y="385982"/>
                  </a:lnTo>
                  <a:lnTo>
                    <a:pt x="76167" y="361977"/>
                  </a:lnTo>
                  <a:lnTo>
                    <a:pt x="44676" y="330486"/>
                  </a:lnTo>
                  <a:lnTo>
                    <a:pt x="20671" y="292733"/>
                  </a:lnTo>
                  <a:lnTo>
                    <a:pt x="5371" y="249939"/>
                  </a:lnTo>
                  <a:lnTo>
                    <a:pt x="0" y="203326"/>
                  </a:lnTo>
                  <a:lnTo>
                    <a:pt x="5371" y="156714"/>
                  </a:lnTo>
                  <a:lnTo>
                    <a:pt x="20671" y="113920"/>
                  </a:lnTo>
                  <a:lnTo>
                    <a:pt x="44676" y="76167"/>
                  </a:lnTo>
                  <a:lnTo>
                    <a:pt x="76167" y="44676"/>
                  </a:lnTo>
                  <a:lnTo>
                    <a:pt x="113920" y="20671"/>
                  </a:lnTo>
                  <a:lnTo>
                    <a:pt x="156714" y="5371"/>
                  </a:lnTo>
                  <a:lnTo>
                    <a:pt x="203327" y="0"/>
                  </a:lnTo>
                  <a:lnTo>
                    <a:pt x="249939" y="5371"/>
                  </a:lnTo>
                  <a:lnTo>
                    <a:pt x="292733" y="20671"/>
                  </a:lnTo>
                  <a:lnTo>
                    <a:pt x="330486" y="44676"/>
                  </a:lnTo>
                  <a:lnTo>
                    <a:pt x="361977" y="76167"/>
                  </a:lnTo>
                  <a:lnTo>
                    <a:pt x="385982" y="113920"/>
                  </a:lnTo>
                  <a:lnTo>
                    <a:pt x="401282" y="156714"/>
                  </a:lnTo>
                  <a:lnTo>
                    <a:pt x="406654" y="203326"/>
                  </a:lnTo>
                  <a:close/>
                </a:path>
              </a:pathLst>
            </a:custGeom>
            <a:ln w="12700">
              <a:solidFill>
                <a:srgbClr val="2E528F"/>
              </a:solidFill>
            </a:ln>
          </p:spPr>
          <p:txBody>
            <a:bodyPr wrap="square" lIns="0" tIns="0" rIns="0" bIns="0" rtlCol="0"/>
            <a:lstStyle/>
            <a:p/>
          </p:txBody>
        </p:sp>
      </p:grpSp>
      <p:sp>
        <p:nvSpPr>
          <p:cNvPr id="18" name="object 18"/>
          <p:cNvSpPr txBox="1"/>
          <p:nvPr/>
        </p:nvSpPr>
        <p:spPr>
          <a:xfrm>
            <a:off x="3300729" y="3184017"/>
            <a:ext cx="387350" cy="71183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C00000"/>
                </a:solidFill>
                <a:latin typeface="Calibri" panose="020F0502020204030204"/>
                <a:cs typeface="Calibri" panose="020F0502020204030204"/>
              </a:rPr>
              <a:t>CAR</a:t>
            </a:r>
            <a:endParaRPr sz="1600">
              <a:latin typeface="Calibri" panose="020F0502020204030204"/>
              <a:cs typeface="Calibri" panose="020F0502020204030204"/>
            </a:endParaRPr>
          </a:p>
          <a:p>
            <a:pPr>
              <a:lnSpc>
                <a:spcPct val="100000"/>
              </a:lnSpc>
              <a:spcBef>
                <a:spcPts val="40"/>
              </a:spcBef>
            </a:pPr>
            <a:endParaRPr sz="1250">
              <a:latin typeface="Calibri" panose="020F0502020204030204"/>
              <a:cs typeface="Calibri" panose="020F0502020204030204"/>
            </a:endParaRPr>
          </a:p>
          <a:p>
            <a:pPr marL="29845">
              <a:lnSpc>
                <a:spcPct val="100000"/>
              </a:lnSpc>
            </a:pPr>
            <a:r>
              <a:rPr sz="1600" b="1" spc="-10" dirty="0">
                <a:solidFill>
                  <a:srgbClr val="C00000"/>
                </a:solidFill>
                <a:latin typeface="Calibri" panose="020F0502020204030204"/>
                <a:cs typeface="Calibri" panose="020F0502020204030204"/>
              </a:rPr>
              <a:t>CAR</a:t>
            </a:r>
            <a:endParaRPr sz="1600">
              <a:latin typeface="Calibri" panose="020F0502020204030204"/>
              <a:cs typeface="Calibri" panose="020F0502020204030204"/>
            </a:endParaRPr>
          </a:p>
        </p:txBody>
      </p:sp>
      <p:sp>
        <p:nvSpPr>
          <p:cNvPr id="19" name="object 19"/>
          <p:cNvSpPr txBox="1"/>
          <p:nvPr/>
        </p:nvSpPr>
        <p:spPr>
          <a:xfrm>
            <a:off x="3294126" y="4097477"/>
            <a:ext cx="40386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latin typeface="Calibri" panose="020F0502020204030204"/>
                <a:cs typeface="Calibri" panose="020F0502020204030204"/>
              </a:rPr>
              <a:t>BIKE</a:t>
            </a:r>
            <a:endParaRPr sz="1600">
              <a:latin typeface="Calibri" panose="020F0502020204030204"/>
              <a:cs typeface="Calibri" panose="020F0502020204030204"/>
            </a:endParaRPr>
          </a:p>
        </p:txBody>
      </p:sp>
      <p:grpSp>
        <p:nvGrpSpPr>
          <p:cNvPr id="20" name="object 20"/>
          <p:cNvGrpSpPr/>
          <p:nvPr/>
        </p:nvGrpSpPr>
        <p:grpSpPr>
          <a:xfrm>
            <a:off x="2388107" y="3526535"/>
            <a:ext cx="759460" cy="1221105"/>
            <a:chOff x="2388107" y="3526535"/>
            <a:chExt cx="759460" cy="1221105"/>
          </a:xfrm>
        </p:grpSpPr>
        <p:pic>
          <p:nvPicPr>
            <p:cNvPr id="21" name="object 21"/>
            <p:cNvPicPr/>
            <p:nvPr/>
          </p:nvPicPr>
          <p:blipFill>
            <a:blip r:embed="rId5" cstate="print"/>
            <a:stretch>
              <a:fillRect/>
            </a:stretch>
          </p:blipFill>
          <p:spPr>
            <a:xfrm>
              <a:off x="2388107" y="3526535"/>
              <a:ext cx="725424" cy="371856"/>
            </a:xfrm>
            <a:prstGeom prst="rect">
              <a:avLst/>
            </a:prstGeom>
          </p:spPr>
        </p:pic>
        <p:pic>
          <p:nvPicPr>
            <p:cNvPr id="22" name="object 22"/>
            <p:cNvPicPr/>
            <p:nvPr/>
          </p:nvPicPr>
          <p:blipFill>
            <a:blip r:embed="rId6" cstate="print"/>
            <a:stretch>
              <a:fillRect/>
            </a:stretch>
          </p:blipFill>
          <p:spPr>
            <a:xfrm>
              <a:off x="2586227" y="4000499"/>
              <a:ext cx="560832" cy="295656"/>
            </a:xfrm>
            <a:prstGeom prst="rect">
              <a:avLst/>
            </a:prstGeom>
          </p:spPr>
        </p:pic>
        <p:pic>
          <p:nvPicPr>
            <p:cNvPr id="23" name="object 23"/>
            <p:cNvPicPr/>
            <p:nvPr/>
          </p:nvPicPr>
          <p:blipFill>
            <a:blip r:embed="rId7" cstate="print"/>
            <a:stretch>
              <a:fillRect/>
            </a:stretch>
          </p:blipFill>
          <p:spPr>
            <a:xfrm>
              <a:off x="2609087" y="4428743"/>
              <a:ext cx="537972" cy="318515"/>
            </a:xfrm>
            <a:prstGeom prst="rect">
              <a:avLst/>
            </a:prstGeom>
          </p:spPr>
        </p:pic>
      </p:grpSp>
      <p:sp>
        <p:nvSpPr>
          <p:cNvPr id="24" name="object 24"/>
          <p:cNvSpPr txBox="1"/>
          <p:nvPr/>
        </p:nvSpPr>
        <p:spPr>
          <a:xfrm>
            <a:off x="3255009" y="4492828"/>
            <a:ext cx="40386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C00000"/>
                </a:solidFill>
                <a:latin typeface="Calibri" panose="020F0502020204030204"/>
                <a:cs typeface="Calibri" panose="020F0502020204030204"/>
              </a:rPr>
              <a:t>BIKE</a:t>
            </a:r>
            <a:endParaRPr sz="1600">
              <a:latin typeface="Calibri" panose="020F0502020204030204"/>
              <a:cs typeface="Calibri" panose="020F0502020204030204"/>
            </a:endParaRPr>
          </a:p>
        </p:txBody>
      </p:sp>
      <p:grpSp>
        <p:nvGrpSpPr>
          <p:cNvPr id="25" name="object 25"/>
          <p:cNvGrpSpPr/>
          <p:nvPr/>
        </p:nvGrpSpPr>
        <p:grpSpPr>
          <a:xfrm>
            <a:off x="6678548" y="3805226"/>
            <a:ext cx="3372485" cy="1218565"/>
            <a:chOff x="6678548" y="3805226"/>
            <a:chExt cx="3372485" cy="1218565"/>
          </a:xfrm>
        </p:grpSpPr>
        <p:sp>
          <p:nvSpPr>
            <p:cNvPr id="26" name="object 26"/>
            <p:cNvSpPr/>
            <p:nvPr/>
          </p:nvSpPr>
          <p:spPr>
            <a:xfrm>
              <a:off x="6684898" y="3811576"/>
              <a:ext cx="3359785" cy="1205865"/>
            </a:xfrm>
            <a:custGeom>
              <a:avLst/>
              <a:gdLst/>
              <a:ahLst/>
              <a:cxnLst/>
              <a:rect l="l" t="t" r="r" b="b"/>
              <a:pathLst>
                <a:path w="3359784" h="1205864">
                  <a:moveTo>
                    <a:pt x="2051966" y="0"/>
                  </a:moveTo>
                  <a:lnTo>
                    <a:pt x="1999805" y="804"/>
                  </a:lnTo>
                  <a:lnTo>
                    <a:pt x="1947755" y="2586"/>
                  </a:lnTo>
                  <a:lnTo>
                    <a:pt x="1895884" y="5342"/>
                  </a:lnTo>
                  <a:lnTo>
                    <a:pt x="1844261" y="9072"/>
                  </a:lnTo>
                  <a:lnTo>
                    <a:pt x="1792954" y="13774"/>
                  </a:lnTo>
                  <a:lnTo>
                    <a:pt x="1742032" y="19445"/>
                  </a:lnTo>
                  <a:lnTo>
                    <a:pt x="1691563" y="26085"/>
                  </a:lnTo>
                  <a:lnTo>
                    <a:pt x="1641615" y="33691"/>
                  </a:lnTo>
                  <a:lnTo>
                    <a:pt x="1592257" y="42261"/>
                  </a:lnTo>
                  <a:lnTo>
                    <a:pt x="1543557" y="51795"/>
                  </a:lnTo>
                  <a:lnTo>
                    <a:pt x="1495584" y="62290"/>
                  </a:lnTo>
                  <a:lnTo>
                    <a:pt x="1448406" y="73744"/>
                  </a:lnTo>
                  <a:lnTo>
                    <a:pt x="1402091" y="86157"/>
                  </a:lnTo>
                  <a:lnTo>
                    <a:pt x="1356709" y="99525"/>
                  </a:lnTo>
                  <a:lnTo>
                    <a:pt x="1312327" y="113848"/>
                  </a:lnTo>
                  <a:lnTo>
                    <a:pt x="1269014" y="129124"/>
                  </a:lnTo>
                  <a:lnTo>
                    <a:pt x="1226839" y="145350"/>
                  </a:lnTo>
                  <a:lnTo>
                    <a:pt x="1185869" y="162526"/>
                  </a:lnTo>
                  <a:lnTo>
                    <a:pt x="1146173" y="180649"/>
                  </a:lnTo>
                  <a:lnTo>
                    <a:pt x="1107821" y="199718"/>
                  </a:lnTo>
                  <a:lnTo>
                    <a:pt x="0" y="23569"/>
                  </a:lnTo>
                  <a:lnTo>
                    <a:pt x="854201" y="396949"/>
                  </a:lnTo>
                  <a:lnTo>
                    <a:pt x="829625" y="431775"/>
                  </a:lnTo>
                  <a:lnTo>
                    <a:pt x="809773" y="466927"/>
                  </a:lnTo>
                  <a:lnTo>
                    <a:pt x="794597" y="502313"/>
                  </a:lnTo>
                  <a:lnTo>
                    <a:pt x="784048" y="537841"/>
                  </a:lnTo>
                  <a:lnTo>
                    <a:pt x="778077" y="573419"/>
                  </a:lnTo>
                  <a:lnTo>
                    <a:pt x="776635" y="608957"/>
                  </a:lnTo>
                  <a:lnTo>
                    <a:pt x="779674" y="644362"/>
                  </a:lnTo>
                  <a:lnTo>
                    <a:pt x="798995" y="714408"/>
                  </a:lnTo>
                  <a:lnTo>
                    <a:pt x="835650" y="782824"/>
                  </a:lnTo>
                  <a:lnTo>
                    <a:pt x="860355" y="816192"/>
                  </a:lnTo>
                  <a:lnTo>
                    <a:pt x="889247" y="848878"/>
                  </a:lnTo>
                  <a:lnTo>
                    <a:pt x="922276" y="880789"/>
                  </a:lnTo>
                  <a:lnTo>
                    <a:pt x="959393" y="911835"/>
                  </a:lnTo>
                  <a:lnTo>
                    <a:pt x="1000550" y="941923"/>
                  </a:lnTo>
                  <a:lnTo>
                    <a:pt x="1045698" y="970963"/>
                  </a:lnTo>
                  <a:lnTo>
                    <a:pt x="1094787" y="998862"/>
                  </a:lnTo>
                  <a:lnTo>
                    <a:pt x="1147769" y="1025529"/>
                  </a:lnTo>
                  <a:lnTo>
                    <a:pt x="1204595" y="1050872"/>
                  </a:lnTo>
                  <a:lnTo>
                    <a:pt x="1247048" y="1067944"/>
                  </a:lnTo>
                  <a:lnTo>
                    <a:pt x="1290622" y="1084008"/>
                  </a:lnTo>
                  <a:lnTo>
                    <a:pt x="1335249" y="1099065"/>
                  </a:lnTo>
                  <a:lnTo>
                    <a:pt x="1380860" y="1113119"/>
                  </a:lnTo>
                  <a:lnTo>
                    <a:pt x="1427386" y="1126170"/>
                  </a:lnTo>
                  <a:lnTo>
                    <a:pt x="1474760" y="1138220"/>
                  </a:lnTo>
                  <a:lnTo>
                    <a:pt x="1522913" y="1149271"/>
                  </a:lnTo>
                  <a:lnTo>
                    <a:pt x="1571776" y="1159324"/>
                  </a:lnTo>
                  <a:lnTo>
                    <a:pt x="1621281" y="1168382"/>
                  </a:lnTo>
                  <a:lnTo>
                    <a:pt x="1671360" y="1176446"/>
                  </a:lnTo>
                  <a:lnTo>
                    <a:pt x="1721943" y="1183517"/>
                  </a:lnTo>
                  <a:lnTo>
                    <a:pt x="1772964" y="1189598"/>
                  </a:lnTo>
                  <a:lnTo>
                    <a:pt x="1824352" y="1194690"/>
                  </a:lnTo>
                  <a:lnTo>
                    <a:pt x="1876041" y="1198795"/>
                  </a:lnTo>
                  <a:lnTo>
                    <a:pt x="1927960" y="1201915"/>
                  </a:lnTo>
                  <a:lnTo>
                    <a:pt x="1980043" y="1204051"/>
                  </a:lnTo>
                  <a:lnTo>
                    <a:pt x="2032220" y="1205205"/>
                  </a:lnTo>
                  <a:lnTo>
                    <a:pt x="2084423" y="1205378"/>
                  </a:lnTo>
                  <a:lnTo>
                    <a:pt x="2136584" y="1204574"/>
                  </a:lnTo>
                  <a:lnTo>
                    <a:pt x="2188634" y="1202792"/>
                  </a:lnTo>
                  <a:lnTo>
                    <a:pt x="2240505" y="1200036"/>
                  </a:lnTo>
                  <a:lnTo>
                    <a:pt x="2292128" y="1196306"/>
                  </a:lnTo>
                  <a:lnTo>
                    <a:pt x="2343435" y="1191604"/>
                  </a:lnTo>
                  <a:lnTo>
                    <a:pt x="2394357" y="1185933"/>
                  </a:lnTo>
                  <a:lnTo>
                    <a:pt x="2444826" y="1179293"/>
                  </a:lnTo>
                  <a:lnTo>
                    <a:pt x="2494774" y="1171687"/>
                  </a:lnTo>
                  <a:lnTo>
                    <a:pt x="2544132" y="1163117"/>
                  </a:lnTo>
                  <a:lnTo>
                    <a:pt x="2592832" y="1153583"/>
                  </a:lnTo>
                  <a:lnTo>
                    <a:pt x="2640805" y="1143088"/>
                  </a:lnTo>
                  <a:lnTo>
                    <a:pt x="2687983" y="1131634"/>
                  </a:lnTo>
                  <a:lnTo>
                    <a:pt x="2734298" y="1119221"/>
                  </a:lnTo>
                  <a:lnTo>
                    <a:pt x="2779680" y="1105853"/>
                  </a:lnTo>
                  <a:lnTo>
                    <a:pt x="2824062" y="1091530"/>
                  </a:lnTo>
                  <a:lnTo>
                    <a:pt x="2867375" y="1076254"/>
                  </a:lnTo>
                  <a:lnTo>
                    <a:pt x="2909550" y="1060028"/>
                  </a:lnTo>
                  <a:lnTo>
                    <a:pt x="2950520" y="1042852"/>
                  </a:lnTo>
                  <a:lnTo>
                    <a:pt x="2990216" y="1024729"/>
                  </a:lnTo>
                  <a:lnTo>
                    <a:pt x="3028569" y="1005660"/>
                  </a:lnTo>
                  <a:lnTo>
                    <a:pt x="3076060" y="979590"/>
                  </a:lnTo>
                  <a:lnTo>
                    <a:pt x="3119847" y="952639"/>
                  </a:lnTo>
                  <a:lnTo>
                    <a:pt x="3159939" y="924880"/>
                  </a:lnTo>
                  <a:lnTo>
                    <a:pt x="3196343" y="896384"/>
                  </a:lnTo>
                  <a:lnTo>
                    <a:pt x="3229067" y="867223"/>
                  </a:lnTo>
                  <a:lnTo>
                    <a:pt x="3258120" y="837469"/>
                  </a:lnTo>
                  <a:lnTo>
                    <a:pt x="3283510" y="807193"/>
                  </a:lnTo>
                  <a:lnTo>
                    <a:pt x="3323332" y="745364"/>
                  </a:lnTo>
                  <a:lnTo>
                    <a:pt x="3348599" y="682310"/>
                  </a:lnTo>
                  <a:lnTo>
                    <a:pt x="3359377" y="618607"/>
                  </a:lnTo>
                  <a:lnTo>
                    <a:pt x="3359353" y="586691"/>
                  </a:lnTo>
                  <a:lnTo>
                    <a:pt x="3348518" y="523090"/>
                  </a:lnTo>
                  <a:lnTo>
                    <a:pt x="3323356" y="460274"/>
                  </a:lnTo>
                  <a:lnTo>
                    <a:pt x="3283934" y="398819"/>
                  </a:lnTo>
                  <a:lnTo>
                    <a:pt x="3258895" y="368781"/>
                  </a:lnTo>
                  <a:lnTo>
                    <a:pt x="3230315" y="339299"/>
                  </a:lnTo>
                  <a:lnTo>
                    <a:pt x="3198202" y="310444"/>
                  </a:lnTo>
                  <a:lnTo>
                    <a:pt x="3162565" y="282287"/>
                  </a:lnTo>
                  <a:lnTo>
                    <a:pt x="3123411" y="254902"/>
                  </a:lnTo>
                  <a:lnTo>
                    <a:pt x="3080749" y="228360"/>
                  </a:lnTo>
                  <a:lnTo>
                    <a:pt x="3034587" y="202732"/>
                  </a:lnTo>
                  <a:lnTo>
                    <a:pt x="2984932" y="178090"/>
                  </a:lnTo>
                  <a:lnTo>
                    <a:pt x="2931795" y="154506"/>
                  </a:lnTo>
                  <a:lnTo>
                    <a:pt x="2889341" y="137434"/>
                  </a:lnTo>
                  <a:lnTo>
                    <a:pt x="2845767" y="121370"/>
                  </a:lnTo>
                  <a:lnTo>
                    <a:pt x="2801140" y="106313"/>
                  </a:lnTo>
                  <a:lnTo>
                    <a:pt x="2755529" y="92259"/>
                  </a:lnTo>
                  <a:lnTo>
                    <a:pt x="2709003" y="79208"/>
                  </a:lnTo>
                  <a:lnTo>
                    <a:pt x="2661629" y="67158"/>
                  </a:lnTo>
                  <a:lnTo>
                    <a:pt x="2613476" y="56107"/>
                  </a:lnTo>
                  <a:lnTo>
                    <a:pt x="2564613" y="46054"/>
                  </a:lnTo>
                  <a:lnTo>
                    <a:pt x="2515108" y="36996"/>
                  </a:lnTo>
                  <a:lnTo>
                    <a:pt x="2465029" y="28932"/>
                  </a:lnTo>
                  <a:lnTo>
                    <a:pt x="2414446" y="21861"/>
                  </a:lnTo>
                  <a:lnTo>
                    <a:pt x="2363425" y="15780"/>
                  </a:lnTo>
                  <a:lnTo>
                    <a:pt x="2312037" y="10688"/>
                  </a:lnTo>
                  <a:lnTo>
                    <a:pt x="2260348" y="6583"/>
                  </a:lnTo>
                  <a:lnTo>
                    <a:pt x="2208429" y="3463"/>
                  </a:lnTo>
                  <a:lnTo>
                    <a:pt x="2156346" y="1327"/>
                  </a:lnTo>
                  <a:lnTo>
                    <a:pt x="2104169" y="173"/>
                  </a:lnTo>
                  <a:lnTo>
                    <a:pt x="2051966" y="0"/>
                  </a:lnTo>
                  <a:close/>
                </a:path>
              </a:pathLst>
            </a:custGeom>
            <a:solidFill>
              <a:srgbClr val="4471C4"/>
            </a:solidFill>
          </p:spPr>
          <p:txBody>
            <a:bodyPr wrap="square" lIns="0" tIns="0" rIns="0" bIns="0" rtlCol="0"/>
            <a:lstStyle/>
            <a:p/>
          </p:txBody>
        </p:sp>
        <p:sp>
          <p:nvSpPr>
            <p:cNvPr id="27" name="object 27"/>
            <p:cNvSpPr/>
            <p:nvPr/>
          </p:nvSpPr>
          <p:spPr>
            <a:xfrm>
              <a:off x="6684898" y="3811576"/>
              <a:ext cx="3359785" cy="1205865"/>
            </a:xfrm>
            <a:custGeom>
              <a:avLst/>
              <a:gdLst/>
              <a:ahLst/>
              <a:cxnLst/>
              <a:rect l="l" t="t" r="r" b="b"/>
              <a:pathLst>
                <a:path w="3359784" h="1205864">
                  <a:moveTo>
                    <a:pt x="0" y="23569"/>
                  </a:moveTo>
                  <a:lnTo>
                    <a:pt x="1107821" y="199718"/>
                  </a:lnTo>
                  <a:lnTo>
                    <a:pt x="1146173" y="180649"/>
                  </a:lnTo>
                  <a:lnTo>
                    <a:pt x="1185869" y="162526"/>
                  </a:lnTo>
                  <a:lnTo>
                    <a:pt x="1226839" y="145350"/>
                  </a:lnTo>
                  <a:lnTo>
                    <a:pt x="1269014" y="129124"/>
                  </a:lnTo>
                  <a:lnTo>
                    <a:pt x="1312327" y="113848"/>
                  </a:lnTo>
                  <a:lnTo>
                    <a:pt x="1356709" y="99525"/>
                  </a:lnTo>
                  <a:lnTo>
                    <a:pt x="1402091" y="86157"/>
                  </a:lnTo>
                  <a:lnTo>
                    <a:pt x="1448406" y="73744"/>
                  </a:lnTo>
                  <a:lnTo>
                    <a:pt x="1495584" y="62290"/>
                  </a:lnTo>
                  <a:lnTo>
                    <a:pt x="1543557" y="51795"/>
                  </a:lnTo>
                  <a:lnTo>
                    <a:pt x="1592257" y="42261"/>
                  </a:lnTo>
                  <a:lnTo>
                    <a:pt x="1641615" y="33691"/>
                  </a:lnTo>
                  <a:lnTo>
                    <a:pt x="1691563" y="26085"/>
                  </a:lnTo>
                  <a:lnTo>
                    <a:pt x="1742032" y="19445"/>
                  </a:lnTo>
                  <a:lnTo>
                    <a:pt x="1792954" y="13774"/>
                  </a:lnTo>
                  <a:lnTo>
                    <a:pt x="1844261" y="9072"/>
                  </a:lnTo>
                  <a:lnTo>
                    <a:pt x="1895884" y="5342"/>
                  </a:lnTo>
                  <a:lnTo>
                    <a:pt x="1947755" y="2586"/>
                  </a:lnTo>
                  <a:lnTo>
                    <a:pt x="1999805" y="804"/>
                  </a:lnTo>
                  <a:lnTo>
                    <a:pt x="2051966" y="0"/>
                  </a:lnTo>
                  <a:lnTo>
                    <a:pt x="2104169" y="173"/>
                  </a:lnTo>
                  <a:lnTo>
                    <a:pt x="2156346" y="1327"/>
                  </a:lnTo>
                  <a:lnTo>
                    <a:pt x="2208429" y="3463"/>
                  </a:lnTo>
                  <a:lnTo>
                    <a:pt x="2260348" y="6583"/>
                  </a:lnTo>
                  <a:lnTo>
                    <a:pt x="2312037" y="10688"/>
                  </a:lnTo>
                  <a:lnTo>
                    <a:pt x="2363425" y="15780"/>
                  </a:lnTo>
                  <a:lnTo>
                    <a:pt x="2414446" y="21861"/>
                  </a:lnTo>
                  <a:lnTo>
                    <a:pt x="2465029" y="28932"/>
                  </a:lnTo>
                  <a:lnTo>
                    <a:pt x="2515108" y="36996"/>
                  </a:lnTo>
                  <a:lnTo>
                    <a:pt x="2564613" y="46054"/>
                  </a:lnTo>
                  <a:lnTo>
                    <a:pt x="2613476" y="56107"/>
                  </a:lnTo>
                  <a:lnTo>
                    <a:pt x="2661629" y="67158"/>
                  </a:lnTo>
                  <a:lnTo>
                    <a:pt x="2709003" y="79208"/>
                  </a:lnTo>
                  <a:lnTo>
                    <a:pt x="2755529" y="92259"/>
                  </a:lnTo>
                  <a:lnTo>
                    <a:pt x="2801140" y="106313"/>
                  </a:lnTo>
                  <a:lnTo>
                    <a:pt x="2845767" y="121370"/>
                  </a:lnTo>
                  <a:lnTo>
                    <a:pt x="2889341" y="137434"/>
                  </a:lnTo>
                  <a:lnTo>
                    <a:pt x="2931795" y="154506"/>
                  </a:lnTo>
                  <a:lnTo>
                    <a:pt x="2984932" y="178090"/>
                  </a:lnTo>
                  <a:lnTo>
                    <a:pt x="3034587" y="202732"/>
                  </a:lnTo>
                  <a:lnTo>
                    <a:pt x="3080749" y="228360"/>
                  </a:lnTo>
                  <a:lnTo>
                    <a:pt x="3123411" y="254902"/>
                  </a:lnTo>
                  <a:lnTo>
                    <a:pt x="3162565" y="282287"/>
                  </a:lnTo>
                  <a:lnTo>
                    <a:pt x="3198202" y="310444"/>
                  </a:lnTo>
                  <a:lnTo>
                    <a:pt x="3230315" y="339299"/>
                  </a:lnTo>
                  <a:lnTo>
                    <a:pt x="3258895" y="368781"/>
                  </a:lnTo>
                  <a:lnTo>
                    <a:pt x="3283934" y="398819"/>
                  </a:lnTo>
                  <a:lnTo>
                    <a:pt x="3323356" y="460274"/>
                  </a:lnTo>
                  <a:lnTo>
                    <a:pt x="3348518" y="523090"/>
                  </a:lnTo>
                  <a:lnTo>
                    <a:pt x="3359353" y="586691"/>
                  </a:lnTo>
                  <a:lnTo>
                    <a:pt x="3359377" y="618607"/>
                  </a:lnTo>
                  <a:lnTo>
                    <a:pt x="3355795" y="650504"/>
                  </a:lnTo>
                  <a:lnTo>
                    <a:pt x="3337781" y="713954"/>
                  </a:lnTo>
                  <a:lnTo>
                    <a:pt x="3305244" y="776467"/>
                  </a:lnTo>
                  <a:lnTo>
                    <a:pt x="3258120" y="837469"/>
                  </a:lnTo>
                  <a:lnTo>
                    <a:pt x="3229067" y="867223"/>
                  </a:lnTo>
                  <a:lnTo>
                    <a:pt x="3196343" y="896384"/>
                  </a:lnTo>
                  <a:lnTo>
                    <a:pt x="3159939" y="924880"/>
                  </a:lnTo>
                  <a:lnTo>
                    <a:pt x="3119847" y="952639"/>
                  </a:lnTo>
                  <a:lnTo>
                    <a:pt x="3076060" y="979590"/>
                  </a:lnTo>
                  <a:lnTo>
                    <a:pt x="3028569" y="1005660"/>
                  </a:lnTo>
                  <a:lnTo>
                    <a:pt x="2990216" y="1024729"/>
                  </a:lnTo>
                  <a:lnTo>
                    <a:pt x="2950520" y="1042852"/>
                  </a:lnTo>
                  <a:lnTo>
                    <a:pt x="2909550" y="1060028"/>
                  </a:lnTo>
                  <a:lnTo>
                    <a:pt x="2867375" y="1076254"/>
                  </a:lnTo>
                  <a:lnTo>
                    <a:pt x="2824062" y="1091530"/>
                  </a:lnTo>
                  <a:lnTo>
                    <a:pt x="2779680" y="1105853"/>
                  </a:lnTo>
                  <a:lnTo>
                    <a:pt x="2734298" y="1119221"/>
                  </a:lnTo>
                  <a:lnTo>
                    <a:pt x="2687983" y="1131634"/>
                  </a:lnTo>
                  <a:lnTo>
                    <a:pt x="2640805" y="1143088"/>
                  </a:lnTo>
                  <a:lnTo>
                    <a:pt x="2592832" y="1153583"/>
                  </a:lnTo>
                  <a:lnTo>
                    <a:pt x="2544132" y="1163117"/>
                  </a:lnTo>
                  <a:lnTo>
                    <a:pt x="2494774" y="1171687"/>
                  </a:lnTo>
                  <a:lnTo>
                    <a:pt x="2444826" y="1179293"/>
                  </a:lnTo>
                  <a:lnTo>
                    <a:pt x="2394357" y="1185933"/>
                  </a:lnTo>
                  <a:lnTo>
                    <a:pt x="2343435" y="1191604"/>
                  </a:lnTo>
                  <a:lnTo>
                    <a:pt x="2292128" y="1196306"/>
                  </a:lnTo>
                  <a:lnTo>
                    <a:pt x="2240505" y="1200036"/>
                  </a:lnTo>
                  <a:lnTo>
                    <a:pt x="2188634" y="1202792"/>
                  </a:lnTo>
                  <a:lnTo>
                    <a:pt x="2136584" y="1204574"/>
                  </a:lnTo>
                  <a:lnTo>
                    <a:pt x="2084423" y="1205378"/>
                  </a:lnTo>
                  <a:lnTo>
                    <a:pt x="2032220" y="1205205"/>
                  </a:lnTo>
                  <a:lnTo>
                    <a:pt x="1980043" y="1204051"/>
                  </a:lnTo>
                  <a:lnTo>
                    <a:pt x="1927960" y="1201915"/>
                  </a:lnTo>
                  <a:lnTo>
                    <a:pt x="1876041" y="1198795"/>
                  </a:lnTo>
                  <a:lnTo>
                    <a:pt x="1824352" y="1194690"/>
                  </a:lnTo>
                  <a:lnTo>
                    <a:pt x="1772964" y="1189598"/>
                  </a:lnTo>
                  <a:lnTo>
                    <a:pt x="1721943" y="1183517"/>
                  </a:lnTo>
                  <a:lnTo>
                    <a:pt x="1671360" y="1176446"/>
                  </a:lnTo>
                  <a:lnTo>
                    <a:pt x="1621281" y="1168382"/>
                  </a:lnTo>
                  <a:lnTo>
                    <a:pt x="1571776" y="1159324"/>
                  </a:lnTo>
                  <a:lnTo>
                    <a:pt x="1522913" y="1149271"/>
                  </a:lnTo>
                  <a:lnTo>
                    <a:pt x="1474760" y="1138220"/>
                  </a:lnTo>
                  <a:lnTo>
                    <a:pt x="1427386" y="1126170"/>
                  </a:lnTo>
                  <a:lnTo>
                    <a:pt x="1380860" y="1113119"/>
                  </a:lnTo>
                  <a:lnTo>
                    <a:pt x="1335249" y="1099065"/>
                  </a:lnTo>
                  <a:lnTo>
                    <a:pt x="1290622" y="1084008"/>
                  </a:lnTo>
                  <a:lnTo>
                    <a:pt x="1247048" y="1067944"/>
                  </a:lnTo>
                  <a:lnTo>
                    <a:pt x="1204595" y="1050872"/>
                  </a:lnTo>
                  <a:lnTo>
                    <a:pt x="1147769" y="1025529"/>
                  </a:lnTo>
                  <a:lnTo>
                    <a:pt x="1094787" y="998862"/>
                  </a:lnTo>
                  <a:lnTo>
                    <a:pt x="1045698" y="970963"/>
                  </a:lnTo>
                  <a:lnTo>
                    <a:pt x="1000550" y="941923"/>
                  </a:lnTo>
                  <a:lnTo>
                    <a:pt x="959393" y="911835"/>
                  </a:lnTo>
                  <a:lnTo>
                    <a:pt x="922276" y="880789"/>
                  </a:lnTo>
                  <a:lnTo>
                    <a:pt x="889247" y="848878"/>
                  </a:lnTo>
                  <a:lnTo>
                    <a:pt x="860355" y="816192"/>
                  </a:lnTo>
                  <a:lnTo>
                    <a:pt x="835650" y="782824"/>
                  </a:lnTo>
                  <a:lnTo>
                    <a:pt x="815181" y="748866"/>
                  </a:lnTo>
                  <a:lnTo>
                    <a:pt x="787143" y="679543"/>
                  </a:lnTo>
                  <a:lnTo>
                    <a:pt x="776635" y="608957"/>
                  </a:lnTo>
                  <a:lnTo>
                    <a:pt x="778077" y="573419"/>
                  </a:lnTo>
                  <a:lnTo>
                    <a:pt x="794597" y="502313"/>
                  </a:lnTo>
                  <a:lnTo>
                    <a:pt x="809773" y="466927"/>
                  </a:lnTo>
                  <a:lnTo>
                    <a:pt x="829625" y="431775"/>
                  </a:lnTo>
                  <a:lnTo>
                    <a:pt x="854201" y="396949"/>
                  </a:lnTo>
                  <a:lnTo>
                    <a:pt x="0" y="23569"/>
                  </a:lnTo>
                  <a:close/>
                </a:path>
              </a:pathLst>
            </a:custGeom>
            <a:ln w="12700">
              <a:solidFill>
                <a:srgbClr val="2E528F"/>
              </a:solidFill>
            </a:ln>
          </p:spPr>
          <p:txBody>
            <a:bodyPr wrap="square" lIns="0" tIns="0" rIns="0" bIns="0" rtlCol="0"/>
            <a:lstStyle/>
            <a:p/>
          </p:txBody>
        </p:sp>
      </p:grpSp>
      <p:sp>
        <p:nvSpPr>
          <p:cNvPr id="28" name="object 28"/>
          <p:cNvSpPr txBox="1"/>
          <p:nvPr/>
        </p:nvSpPr>
        <p:spPr>
          <a:xfrm>
            <a:off x="8229092" y="4233798"/>
            <a:ext cx="104902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libri" panose="020F0502020204030204"/>
                <a:cs typeface="Calibri" panose="020F0502020204030204"/>
              </a:rPr>
              <a:t>It</a:t>
            </a:r>
            <a:r>
              <a:rPr sz="2000" spc="-40" dirty="0">
                <a:solidFill>
                  <a:srgbClr val="FFFFFF"/>
                </a:solidFill>
                <a:latin typeface="Calibri" panose="020F0502020204030204"/>
                <a:cs typeface="Calibri" panose="020F0502020204030204"/>
              </a:rPr>
              <a:t> </a:t>
            </a:r>
            <a:r>
              <a:rPr sz="2000" dirty="0">
                <a:solidFill>
                  <a:srgbClr val="FFFFFF"/>
                </a:solidFill>
                <a:latin typeface="Calibri" panose="020F0502020204030204"/>
                <a:cs typeface="Calibri" panose="020F0502020204030204"/>
              </a:rPr>
              <a:t>is</a:t>
            </a:r>
            <a:r>
              <a:rPr sz="2000" spc="-25" dirty="0">
                <a:solidFill>
                  <a:srgbClr val="FFFFFF"/>
                </a:solidFill>
                <a:latin typeface="Calibri" panose="020F0502020204030204"/>
                <a:cs typeface="Calibri" panose="020F0502020204030204"/>
              </a:rPr>
              <a:t> </a:t>
            </a:r>
            <a:r>
              <a:rPr sz="2000" dirty="0">
                <a:solidFill>
                  <a:srgbClr val="FFFFFF"/>
                </a:solidFill>
                <a:latin typeface="Calibri" panose="020F0502020204030204"/>
                <a:cs typeface="Calibri" panose="020F0502020204030204"/>
              </a:rPr>
              <a:t>a</a:t>
            </a:r>
            <a:r>
              <a:rPr sz="2000" spc="-25" dirty="0">
                <a:solidFill>
                  <a:srgbClr val="FFFFFF"/>
                </a:solidFill>
                <a:latin typeface="Calibri" panose="020F0502020204030204"/>
                <a:cs typeface="Calibri" panose="020F0502020204030204"/>
              </a:rPr>
              <a:t> </a:t>
            </a:r>
            <a:r>
              <a:rPr sz="2000" dirty="0">
                <a:solidFill>
                  <a:srgbClr val="FFFFFF"/>
                </a:solidFill>
                <a:latin typeface="Calibri" panose="020F0502020204030204"/>
                <a:cs typeface="Calibri" panose="020F0502020204030204"/>
              </a:rPr>
              <a:t>CAR</a:t>
            </a:r>
            <a:endParaRPr sz="2000">
              <a:latin typeface="Calibri" panose="020F0502020204030204"/>
              <a:cs typeface="Calibri" panose="020F0502020204030204"/>
            </a:endParaRPr>
          </a:p>
        </p:txBody>
      </p:sp>
      <p:sp>
        <p:nvSpPr>
          <p:cNvPr id="29" name="object 29"/>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Find-S Algorithm in Machine Learning.</a:t>
            </a:r>
            <a:endParaRPr lang="en-US"/>
          </a:p>
        </p:txBody>
      </p:sp>
      <p:sp>
        <p:nvSpPr>
          <p:cNvPr id="3" name="Content Placeholder 2"/>
          <p:cNvSpPr>
            <a:spLocks noGrp="1"/>
          </p:cNvSpPr>
          <p:nvPr>
            <p:ph idx="1"/>
          </p:nvPr>
        </p:nvSpPr>
        <p:spPr/>
        <p:txBody>
          <a:bodyPr/>
          <a:p>
            <a:pPr algn="just"/>
            <a:r>
              <a:rPr lang="en-US">
                <a:solidFill>
                  <a:srgbClr val="FF0000"/>
                </a:solidFill>
              </a:rPr>
              <a:t>Initialize ‘h’ to the most specific hypothesis.</a:t>
            </a:r>
            <a:endParaRPr lang="en-US"/>
          </a:p>
          <a:p>
            <a:pPr algn="just"/>
            <a:r>
              <a:rPr lang="en-US"/>
              <a:t>The </a:t>
            </a:r>
            <a:r>
              <a:rPr lang="en-US">
                <a:solidFill>
                  <a:srgbClr val="FF0000"/>
                </a:solidFill>
              </a:rPr>
              <a:t>Find-S algorithm only considers the positive examples and eliminates negative examples.</a:t>
            </a:r>
            <a:endParaRPr lang="en-US"/>
          </a:p>
          <a:p>
            <a:pPr algn="just"/>
            <a:r>
              <a:rPr lang="en-US"/>
              <a:t> For each positive example, the algorithm checks for each attribute in the example. If the attribute value is the same as the hypothesis value, the algorithm moves on without any changes. </a:t>
            </a:r>
            <a:endParaRPr lang="en-US"/>
          </a:p>
          <a:p>
            <a:pPr algn="just"/>
            <a:r>
              <a:rPr lang="en-US">
                <a:solidFill>
                  <a:srgbClr val="FF0000"/>
                </a:solidFill>
              </a:rPr>
              <a:t>But if the attribute value is different than the hypothesis value, the algorithm changes it to ‘?’.</a:t>
            </a:r>
            <a:endParaRPr lang="en-US">
              <a:solidFill>
                <a:srgbClr val="FF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Does It Work?</a:t>
            </a:r>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4709795" y="1648460"/>
            <a:ext cx="2771775" cy="44291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800"/>
              <a:t>The process starts with initializing ‘h’ with the most specific hypothesis, generally, it is the first positive example in the data set.</a:t>
            </a:r>
            <a:endParaRPr lang="en-US" sz="2800"/>
          </a:p>
          <a:p>
            <a:pPr algn="just"/>
            <a:r>
              <a:rPr lang="en-US" sz="2800"/>
              <a:t>We check for each positive example. If the example is negative, we will move on to the next example but if it is a positive example we will consider it for the next step.</a:t>
            </a:r>
            <a:endParaRPr lang="en-US" sz="2800"/>
          </a:p>
          <a:p>
            <a:pPr algn="just"/>
            <a:r>
              <a:rPr lang="en-US" sz="2800"/>
              <a:t>We will check if each attribute in the example is equal to the hypothesis value.</a:t>
            </a:r>
            <a:endParaRPr lang="en-US" sz="2800"/>
          </a:p>
          <a:p>
            <a:pPr algn="just"/>
            <a:r>
              <a:rPr lang="en-US" sz="2800"/>
              <a:t>If the value matches, then no changes are made.</a:t>
            </a:r>
            <a:endParaRPr lang="en-US" sz="2800"/>
          </a:p>
          <a:p>
            <a:pPr algn="just"/>
            <a:r>
              <a:rPr lang="en-US" sz="2800"/>
              <a:t>If the value does not match, the value is changed to ‘?’.</a:t>
            </a:r>
            <a:endParaRPr lang="en-US" sz="2800"/>
          </a:p>
          <a:p>
            <a:pPr algn="just"/>
            <a:r>
              <a:rPr lang="en-US" sz="2800"/>
              <a:t>We do this until we reach the last positive example in the data set.</a:t>
            </a:r>
            <a:endParaRPr lang="en-US" sz="2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Limitations of Find-S Algorithm</a:t>
            </a:r>
            <a:br>
              <a:rPr lang="en-US"/>
            </a:br>
            <a:endParaRPr lang="en-US"/>
          </a:p>
        </p:txBody>
      </p:sp>
      <p:sp>
        <p:nvSpPr>
          <p:cNvPr id="3" name="Content Placeholder 2"/>
          <p:cNvSpPr>
            <a:spLocks noGrp="1"/>
          </p:cNvSpPr>
          <p:nvPr>
            <p:ph idx="1"/>
          </p:nvPr>
        </p:nvSpPr>
        <p:spPr/>
        <p:txBody>
          <a:bodyPr/>
          <a:p>
            <a:pPr algn="just"/>
            <a:r>
              <a:rPr lang="en-US"/>
              <a:t>There is no way to determine if the hypothesis is consistent throughout the data.</a:t>
            </a:r>
            <a:endParaRPr lang="en-US"/>
          </a:p>
          <a:p>
            <a:pPr algn="just"/>
            <a:r>
              <a:rPr lang="en-US"/>
              <a:t>Inconsistent training sets can actually mislead the Find-S algorithm since it ignores the negative examples.</a:t>
            </a:r>
            <a:endParaRPr lang="en-US"/>
          </a:p>
          <a:p>
            <a:pPr algn="just"/>
            <a:r>
              <a:rPr lang="en-US"/>
              <a:t>The find-S algorithm does not provide a backtracking technique to determine the best possible changes that could be done to improve the resulting hypothesis.</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Important Representation : </a:t>
            </a:r>
            <a:br>
              <a:rPr lang="en-US"/>
            </a:br>
            <a:endParaRPr lang="en-US"/>
          </a:p>
        </p:txBody>
      </p:sp>
      <p:sp>
        <p:nvSpPr>
          <p:cNvPr id="3" name="Content Placeholder 2"/>
          <p:cNvSpPr>
            <a:spLocks noGrp="1"/>
          </p:cNvSpPr>
          <p:nvPr>
            <p:ph idx="1"/>
          </p:nvPr>
        </p:nvSpPr>
        <p:spPr/>
        <p:txBody>
          <a:bodyPr/>
          <a:p>
            <a:pPr algn="just"/>
            <a:r>
              <a:rPr lang="en-US"/>
              <a:t> </a:t>
            </a:r>
            <a:r>
              <a:rPr lang="en-US">
                <a:solidFill>
                  <a:srgbClr val="FF0000"/>
                </a:solidFill>
              </a:rPr>
              <a:t>?</a:t>
            </a:r>
            <a:r>
              <a:rPr lang="en-US"/>
              <a:t> indicates that any value is acceptable for the attribute.</a:t>
            </a:r>
            <a:endParaRPr lang="en-US"/>
          </a:p>
          <a:p>
            <a:pPr algn="just"/>
            <a:r>
              <a:rPr lang="en-US"/>
              <a:t>specify a single required value ( e.g., Cold ) for the attribute.</a:t>
            </a:r>
            <a:endParaRPr lang="en-US"/>
          </a:p>
          <a:p>
            <a:pPr algn="just"/>
            <a:r>
              <a:rPr lang="en-US">
                <a:solidFill>
                  <a:srgbClr val="FF0000"/>
                </a:solidFill>
              </a:rPr>
              <a:t>ϕ </a:t>
            </a:r>
            <a:r>
              <a:rPr lang="en-US"/>
              <a:t>indicates that no value is acceptable.</a:t>
            </a:r>
            <a:endParaRPr lang="en-US"/>
          </a:p>
          <a:p>
            <a:pPr algn="just"/>
            <a:r>
              <a:rPr lang="en-US"/>
              <a:t>The most </a:t>
            </a:r>
            <a:r>
              <a:rPr lang="en-US">
                <a:ln w="22225">
                  <a:solidFill>
                    <a:schemeClr val="accent2"/>
                  </a:solidFill>
                  <a:prstDash val="solid"/>
                </a:ln>
                <a:solidFill>
                  <a:schemeClr val="accent2">
                    <a:lumMod val="40000"/>
                    <a:lumOff val="60000"/>
                  </a:schemeClr>
                </a:solidFill>
                <a:effectLst/>
              </a:rPr>
              <a:t>general hypothesis</a:t>
            </a:r>
            <a:r>
              <a:rPr lang="en-US"/>
              <a:t> is represented by: </a:t>
            </a:r>
            <a:r>
              <a:rPr lang="en-US">
                <a:ln w="22225">
                  <a:solidFill>
                    <a:schemeClr val="accent2"/>
                  </a:solidFill>
                  <a:prstDash val="solid"/>
                </a:ln>
                <a:solidFill>
                  <a:schemeClr val="accent2">
                    <a:lumMod val="40000"/>
                    <a:lumOff val="60000"/>
                  </a:schemeClr>
                </a:solidFill>
                <a:effectLst/>
              </a:rPr>
              <a:t>{?, ?, ?, ?, ?, ?}</a:t>
            </a:r>
            <a:endParaRPr lang="en-US">
              <a:ln w="22225">
                <a:solidFill>
                  <a:schemeClr val="accent2"/>
                </a:solidFill>
                <a:prstDash val="solid"/>
              </a:ln>
              <a:solidFill>
                <a:schemeClr val="accent2">
                  <a:lumMod val="40000"/>
                  <a:lumOff val="60000"/>
                </a:schemeClr>
              </a:solidFill>
              <a:effectLst/>
            </a:endParaRPr>
          </a:p>
          <a:p>
            <a:pPr algn="just"/>
            <a:r>
              <a:rPr lang="en-US"/>
              <a:t>The most </a:t>
            </a:r>
            <a:r>
              <a:rPr lang="en-US">
                <a:ln w="22225">
                  <a:solidFill>
                    <a:schemeClr val="accent2"/>
                  </a:solidFill>
                  <a:prstDash val="solid"/>
                </a:ln>
                <a:solidFill>
                  <a:schemeClr val="accent2">
                    <a:lumMod val="40000"/>
                    <a:lumOff val="60000"/>
                  </a:schemeClr>
                </a:solidFill>
                <a:effectLst/>
              </a:rPr>
              <a:t>specific hypothesis</a:t>
            </a:r>
            <a:r>
              <a:rPr lang="en-US"/>
              <a:t> is represented by:</a:t>
            </a:r>
            <a:endParaRPr lang="en-US"/>
          </a:p>
          <a:p>
            <a:pPr marL="0" indent="0" algn="just">
              <a:buNone/>
            </a:pPr>
            <a:r>
              <a:rPr lang="en-US">
                <a:ln w="22225">
                  <a:solidFill>
                    <a:schemeClr val="accent2"/>
                  </a:solidFill>
                  <a:prstDash val="solid"/>
                </a:ln>
                <a:solidFill>
                  <a:schemeClr val="accent2">
                    <a:lumMod val="40000"/>
                    <a:lumOff val="60000"/>
                  </a:schemeClr>
                </a:solidFill>
                <a:effectLst/>
              </a:rPr>
              <a:t>   {ϕ, ϕ, ϕ, ϕ, ϕ, ϕ}</a:t>
            </a:r>
            <a:endParaRPr 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Example-1</a:t>
            </a:r>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2609215" y="2729230"/>
            <a:ext cx="6972300" cy="3237230"/>
          </a:xfrm>
          <a:prstGeom prst="rect">
            <a:avLst/>
          </a:prstGeom>
        </p:spPr>
      </p:pic>
      <p:sp>
        <p:nvSpPr>
          <p:cNvPr id="5" name="Text Box 4"/>
          <p:cNvSpPr txBox="1"/>
          <p:nvPr/>
        </p:nvSpPr>
        <p:spPr>
          <a:xfrm>
            <a:off x="1577975" y="1417955"/>
            <a:ext cx="8628380" cy="1076960"/>
          </a:xfrm>
          <a:prstGeom prst="rect">
            <a:avLst/>
          </a:prstGeom>
        </p:spPr>
        <p:txBody>
          <a:bodyPr>
            <a:noAutofit/>
          </a:bodyPr>
          <a:p>
            <a:pPr marL="0" indent="0"/>
            <a:r>
              <a:rPr sz="3200" b="0" i="0">
                <a:solidFill>
                  <a:srgbClr val="FF0000"/>
                </a:solidFill>
                <a:latin typeface="+mn-ea"/>
                <a:ea typeface="source-serif-pro"/>
                <a:cs typeface="+mn-ea"/>
              </a:rPr>
              <a:t>The concept of this particular problem will be on what days does a person likes to go on a walk.</a:t>
            </a:r>
            <a:endParaRPr sz="3200" b="0" i="0">
              <a:solidFill>
                <a:srgbClr val="FF0000"/>
              </a:solidFill>
              <a:latin typeface="+mn-ea"/>
              <a:ea typeface="source-serif-pro"/>
              <a:cs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p:nvPr>
            <p:ph type="sldNum" sz="quarter" idx="12"/>
          </p:nvPr>
        </p:nvSpPr>
        <p:spPr/>
        <p:txBody>
          <a:bodyPr/>
          <a:p>
            <a:pPr lvl="0">
              <a:spcBef>
                <a:spcPct val="50000"/>
              </a:spcBef>
            </a:pPr>
            <a:fld id="{9A0DB2DC-4C9A-4742-B13C-FB6460FD3503}" type="slidenum">
              <a:rPr lang="en-US"/>
            </a:fld>
            <a:endParaRPr lang="en-US"/>
          </a:p>
        </p:txBody>
      </p:sp>
      <p:sp>
        <p:nvSpPr>
          <p:cNvPr id="24578" name="Title 24577"/>
          <p:cNvSpPr>
            <a:spLocks noGrp="1"/>
          </p:cNvSpPr>
          <p:nvPr>
            <p:ph type="title"/>
          </p:nvPr>
        </p:nvSpPr>
        <p:spPr>
          <a:xfrm>
            <a:off x="1524000" y="457200"/>
            <a:ext cx="8458200" cy="381000"/>
          </a:xfrm>
        </p:spPr>
        <p:txBody>
          <a:bodyPr anchor="b" anchorCtr="0"/>
          <a:p>
            <a:r>
              <a:rPr sz="3600"/>
              <a:t>Example of a Concept Learning task</a:t>
            </a:r>
            <a:endParaRPr sz="3600"/>
          </a:p>
        </p:txBody>
      </p:sp>
      <p:sp>
        <p:nvSpPr>
          <p:cNvPr id="24579" name="Text Placeholder 24578"/>
          <p:cNvSpPr>
            <a:spLocks noGrp="1"/>
          </p:cNvSpPr>
          <p:nvPr>
            <p:ph type="body" idx="1"/>
          </p:nvPr>
        </p:nvSpPr>
        <p:spPr>
          <a:xfrm>
            <a:off x="1828800" y="1066800"/>
            <a:ext cx="10006330" cy="5178425"/>
          </a:xfrm>
        </p:spPr>
        <p:txBody>
          <a:bodyPr/>
          <a:p>
            <a:pPr>
              <a:lnSpc>
                <a:spcPct val="90000"/>
              </a:lnSpc>
            </a:pPr>
            <a:r>
              <a:t> </a:t>
            </a:r>
            <a:r>
              <a:rPr b="1"/>
              <a:t>Concept:</a:t>
            </a:r>
            <a:r>
              <a:t> Good Days for Water Sports     (values: Yes, No)</a:t>
            </a:r>
          </a:p>
          <a:p>
            <a:pPr>
              <a:lnSpc>
                <a:spcPct val="90000"/>
              </a:lnSpc>
            </a:pPr>
            <a:r>
              <a:t> </a:t>
            </a:r>
            <a:r>
              <a:rPr b="1"/>
              <a:t>Attributes/Features:</a:t>
            </a:r>
            <a:endParaRPr b="1"/>
          </a:p>
          <a:p>
            <a:pPr lvl="1">
              <a:lnSpc>
                <a:spcPct val="80000"/>
              </a:lnSpc>
            </a:pPr>
            <a:r>
              <a:t>Sky (values: Sunny, Cloudy, Rainy)</a:t>
            </a:r>
          </a:p>
          <a:p>
            <a:pPr lvl="1">
              <a:lnSpc>
                <a:spcPct val="80000"/>
              </a:lnSpc>
            </a:pPr>
            <a:r>
              <a:rPr err="1"/>
              <a:t>AirTemp </a:t>
            </a:r>
            <a:r>
              <a:t>(values: Warm, Cold)</a:t>
            </a:r>
          </a:p>
          <a:p>
            <a:pPr lvl="1">
              <a:lnSpc>
                <a:spcPct val="80000"/>
              </a:lnSpc>
            </a:pPr>
            <a:r>
              <a:t>Humidity (values: Normal, High)</a:t>
            </a:r>
          </a:p>
          <a:p>
            <a:pPr lvl="1">
              <a:lnSpc>
                <a:spcPct val="80000"/>
              </a:lnSpc>
            </a:pPr>
            <a:r>
              <a:t>Wind (values: Strong, Weak)</a:t>
            </a:r>
          </a:p>
          <a:p>
            <a:pPr lvl="1">
              <a:lnSpc>
                <a:spcPct val="80000"/>
              </a:lnSpc>
            </a:pPr>
            <a:r>
              <a:t>Water (Warm, Cool)</a:t>
            </a:r>
          </a:p>
          <a:p>
            <a:pPr lvl="1">
              <a:lnSpc>
                <a:spcPct val="80000"/>
              </a:lnSpc>
            </a:pPr>
            <a:r>
              <a:t>Forecast (values: Same, Change)</a:t>
            </a:r>
          </a:p>
          <a:p>
            <a:pPr>
              <a:lnSpc>
                <a:spcPct val="80000"/>
              </a:lnSpc>
            </a:pPr>
            <a:r>
              <a:t> </a:t>
            </a:r>
            <a:r>
              <a:rPr b="1"/>
              <a:t>Example of a Training Point:</a:t>
            </a:r>
            <a:endParaRPr b="1"/>
          </a:p>
          <a:p>
            <a:pPr>
              <a:lnSpc>
                <a:spcPct val="80000"/>
              </a:lnSpc>
              <a:buNone/>
            </a:pPr>
            <a:r>
              <a:t>  &lt;Sunny, Warm, High, Strong, Warm, Same, Yes&gt;</a:t>
            </a:r>
            <a:endParaRPr b="1"/>
          </a:p>
        </p:txBody>
      </p:sp>
      <p:sp>
        <p:nvSpPr>
          <p:cNvPr id="24580" name="Text Box 24579"/>
          <p:cNvSpPr txBox="1"/>
          <p:nvPr/>
        </p:nvSpPr>
        <p:spPr>
          <a:xfrm>
            <a:off x="8899525" y="4591050"/>
            <a:ext cx="1200150" cy="583565"/>
          </a:xfrm>
          <a:prstGeom prst="rect">
            <a:avLst/>
          </a:prstGeom>
          <a:noFill/>
          <a:ln w="9525">
            <a:noFill/>
          </a:ln>
        </p:spPr>
        <p:txBody>
          <a:bodyPr wrap="none" anchor="t" anchorCtr="0">
            <a:spAutoFit/>
          </a:bodyPr>
          <a:p>
            <a:r>
              <a:rPr sz="3200" b="1"/>
              <a:t>class</a:t>
            </a:r>
            <a:endParaRPr sz="3200" b="1"/>
          </a:p>
        </p:txBody>
      </p:sp>
      <p:sp>
        <p:nvSpPr>
          <p:cNvPr id="24581" name="Straight Connector 24580"/>
          <p:cNvSpPr/>
          <p:nvPr/>
        </p:nvSpPr>
        <p:spPr>
          <a:xfrm>
            <a:off x="9850120" y="5174615"/>
            <a:ext cx="381000" cy="609600"/>
          </a:xfrm>
          <a:prstGeom prst="line">
            <a:avLst/>
          </a:prstGeom>
          <a:ln w="28575" cap="flat" cmpd="sng">
            <a:solidFill>
              <a:schemeClr val="tx1"/>
            </a:solidFill>
            <a:prstDash val="solid"/>
            <a:headEnd type="none" w="med" len="med"/>
            <a:tailEnd type="triangle" w="med" len="med"/>
          </a:ln>
        </p:spPr>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custDataLst>
              <p:tags r:id="rId1"/>
            </p:custDataLst>
          </p:nvPr>
        </p:nvPicPr>
        <p:blipFill>
          <a:blip r:embed="rId2"/>
          <a:stretch>
            <a:fillRect/>
          </a:stretch>
        </p:blipFill>
        <p:spPr>
          <a:xfrm>
            <a:off x="1357630" y="1322705"/>
            <a:ext cx="7886700" cy="4526280"/>
          </a:xfrm>
          <a:prstGeom prst="rect">
            <a:avLst/>
          </a:prstGeom>
        </p:spPr>
      </p:pic>
      <p:sp>
        <p:nvSpPr>
          <p:cNvPr id="5" name="Text Box 4"/>
          <p:cNvSpPr txBox="1"/>
          <p:nvPr/>
        </p:nvSpPr>
        <p:spPr>
          <a:xfrm>
            <a:off x="0" y="5904865"/>
            <a:ext cx="9975215" cy="521970"/>
          </a:xfrm>
          <a:prstGeom prst="rect">
            <a:avLst/>
          </a:prstGeom>
          <a:noFill/>
        </p:spPr>
        <p:txBody>
          <a:bodyPr wrap="square" rtlCol="0" anchor="t">
            <a:spAutoFit/>
          </a:bodyPr>
          <a:p>
            <a:r>
              <a:rPr lang="sv-SE" altLang="x-none" sz="2800" dirty="0" err="1">
                <a:sym typeface="+mn-ea"/>
              </a:rPr>
              <a:t>Hypothesis</a:t>
            </a:r>
            <a:r>
              <a:rPr lang="sv-SE" altLang="x-none" sz="2800">
                <a:sym typeface="+mn-ea"/>
              </a:rPr>
              <a:t> h is a </a:t>
            </a:r>
            <a:r>
              <a:rPr lang="sv-SE" altLang="x-none" sz="2800" dirty="0" err="1">
                <a:sym typeface="+mn-ea"/>
              </a:rPr>
              <a:t>conjunction</a:t>
            </a:r>
            <a:r>
              <a:rPr lang="sv-SE" altLang="x-none" sz="2800">
                <a:sym typeface="+mn-ea"/>
              </a:rPr>
              <a:t> of </a:t>
            </a:r>
            <a:r>
              <a:rPr lang="sv-SE" altLang="x-none" sz="2800" dirty="0" err="1">
                <a:sym typeface="+mn-ea"/>
              </a:rPr>
              <a:t>constraints</a:t>
            </a:r>
            <a:r>
              <a:rPr lang="sv-SE" altLang="x-none" sz="2800">
                <a:sym typeface="+mn-ea"/>
              </a:rPr>
              <a:t> on </a:t>
            </a:r>
            <a:r>
              <a:rPr lang="sv-SE" altLang="x-none" sz="2800" dirty="0" err="1">
                <a:sym typeface="+mn-ea"/>
              </a:rPr>
              <a:t>attributes</a:t>
            </a:r>
            <a:endParaRPr lang="sv-SE" altLang="x-none" sz="2800" dirty="0" err="1">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0972800" cy="789305"/>
          </a:xfrm>
        </p:spPr>
        <p:txBody>
          <a:bodyPr/>
          <a:p>
            <a:r>
              <a:rPr>
                <a:sym typeface="+mn-ea"/>
              </a:rPr>
              <a:t>Terminology and Notation</a:t>
            </a:r>
            <a:endParaRPr lang="en-US"/>
          </a:p>
        </p:txBody>
      </p:sp>
      <p:sp>
        <p:nvSpPr>
          <p:cNvPr id="3" name="Content Placeholder 2"/>
          <p:cNvSpPr>
            <a:spLocks noGrp="1"/>
          </p:cNvSpPr>
          <p:nvPr>
            <p:ph idx="1"/>
          </p:nvPr>
        </p:nvSpPr>
        <p:spPr>
          <a:xfrm>
            <a:off x="516890" y="1064260"/>
            <a:ext cx="10972800" cy="4525963"/>
          </a:xfrm>
        </p:spPr>
        <p:txBody>
          <a:bodyPr/>
          <a:p>
            <a:pPr algn="just"/>
            <a:r>
              <a:rPr sz="2400">
                <a:sym typeface="+mn-ea"/>
              </a:rPr>
              <a:t>The set of items over which the concept is defined is called the set of </a:t>
            </a:r>
            <a:r>
              <a:rPr sz="2400" b="1" i="1">
                <a:sym typeface="+mn-ea"/>
              </a:rPr>
              <a:t>instances</a:t>
            </a:r>
            <a:r>
              <a:rPr sz="2400" i="1">
                <a:sym typeface="+mn-ea"/>
              </a:rPr>
              <a:t> </a:t>
            </a:r>
            <a:r>
              <a:rPr sz="2400">
                <a:sym typeface="+mn-ea"/>
              </a:rPr>
              <a:t>(denoted by X) </a:t>
            </a:r>
            <a:endParaRPr sz="2400"/>
          </a:p>
          <a:p>
            <a:pPr algn="just"/>
            <a:r>
              <a:rPr sz="2400">
                <a:sym typeface="+mn-ea"/>
              </a:rPr>
              <a:t>The concept to be learned is called the </a:t>
            </a:r>
            <a:r>
              <a:rPr sz="2400" i="1">
                <a:sym typeface="+mn-ea"/>
              </a:rPr>
              <a:t>Target Concept </a:t>
            </a:r>
            <a:r>
              <a:rPr sz="2400">
                <a:sym typeface="+mn-ea"/>
              </a:rPr>
              <a:t>(denoted by c: X--&gt; {0,1})</a:t>
            </a:r>
            <a:endParaRPr sz="2400"/>
          </a:p>
          <a:p>
            <a:pPr algn="just"/>
            <a:r>
              <a:rPr sz="2400">
                <a:sym typeface="+mn-ea"/>
              </a:rPr>
              <a:t>The set of </a:t>
            </a:r>
            <a:r>
              <a:rPr sz="2400" b="1" i="1">
                <a:sym typeface="+mn-ea"/>
              </a:rPr>
              <a:t>Training Examples</a:t>
            </a:r>
            <a:r>
              <a:rPr sz="2400">
                <a:sym typeface="+mn-ea"/>
              </a:rPr>
              <a:t> is a set of instances, x, along with their target concept value c(x).</a:t>
            </a:r>
            <a:endParaRPr sz="2400"/>
          </a:p>
          <a:p>
            <a:pPr algn="just"/>
            <a:r>
              <a:rPr sz="2400">
                <a:sym typeface="+mn-ea"/>
              </a:rPr>
              <a:t>Members of the concept (instances for which c(x)=1) are called </a:t>
            </a:r>
            <a:r>
              <a:rPr sz="2400" b="1" i="1">
                <a:sym typeface="+mn-ea"/>
              </a:rPr>
              <a:t>positive examples</a:t>
            </a:r>
            <a:r>
              <a:rPr sz="2400">
                <a:sym typeface="+mn-ea"/>
              </a:rPr>
              <a:t>.</a:t>
            </a:r>
            <a:endParaRPr sz="2400"/>
          </a:p>
          <a:p>
            <a:pPr algn="just"/>
            <a:r>
              <a:rPr sz="2400">
                <a:sym typeface="+mn-ea"/>
              </a:rPr>
              <a:t>Nonmembers of the concept (instances for which c(x)=0) are called </a:t>
            </a:r>
            <a:r>
              <a:rPr sz="2400" b="1" i="1">
                <a:sym typeface="+mn-ea"/>
              </a:rPr>
              <a:t>negative examples</a:t>
            </a:r>
            <a:r>
              <a:rPr sz="2400">
                <a:sym typeface="+mn-ea"/>
              </a:rPr>
              <a:t>.</a:t>
            </a:r>
            <a:endParaRPr sz="2400"/>
          </a:p>
          <a:p>
            <a:pPr algn="just"/>
            <a:r>
              <a:rPr sz="2400">
                <a:sym typeface="+mn-ea"/>
              </a:rPr>
              <a:t>H represents the set of </a:t>
            </a:r>
            <a:r>
              <a:rPr sz="2400" b="1" i="1">
                <a:sym typeface="+mn-ea"/>
              </a:rPr>
              <a:t>all possible hypotheses</a:t>
            </a:r>
            <a:r>
              <a:rPr sz="2400">
                <a:sym typeface="+mn-ea"/>
              </a:rPr>
              <a:t>. H is determined by the human designer’s choice of a hypothesis representation.</a:t>
            </a:r>
            <a:endParaRPr sz="2400"/>
          </a:p>
          <a:p>
            <a:pPr algn="just"/>
            <a:r>
              <a:rPr sz="2400" b="1">
                <a:sym typeface="+mn-ea"/>
              </a:rPr>
              <a:t>The goal of concept-learning is to find a hypothesis h:X --&gt; {0,1} such that h(x)=c(x) for all x in X.</a:t>
            </a:r>
            <a:endParaRPr sz="2400"/>
          </a:p>
          <a:p>
            <a:pPr algn="just"/>
            <a:endParaRPr lang="en-US"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solidFill>
                <a:srgbClr val="FF0000"/>
              </a:solidFill>
              <a:sym typeface="+mn-ea"/>
            </a:endParaRPr>
          </a:p>
          <a:p>
            <a:endParaRPr lang="en-US">
              <a:solidFill>
                <a:srgbClr val="FF0000"/>
              </a:solidFill>
              <a:sym typeface="+mn-ea"/>
            </a:endParaRPr>
          </a:p>
          <a:p>
            <a:endParaRPr lang="en-US">
              <a:solidFill>
                <a:srgbClr val="FF0000"/>
              </a:solidFill>
              <a:sym typeface="+mn-ea"/>
            </a:endParaRPr>
          </a:p>
          <a:p>
            <a:r>
              <a:rPr lang="en-US">
                <a:solidFill>
                  <a:srgbClr val="FF0000"/>
                </a:solidFill>
                <a:sym typeface="+mn-ea"/>
              </a:rPr>
              <a:t>h0 = {‘Morning’, ‘Sunny’, ‘Warm’, ‘Yes’, ‘Mild’, ‘Strong’}</a:t>
            </a:r>
            <a:endParaRPr lang="en-US">
              <a:solidFill>
                <a:srgbClr val="FF0000"/>
              </a:solidFill>
            </a:endParaRPr>
          </a:p>
          <a:p>
            <a:endParaRPr lang="en-US">
              <a:solidFill>
                <a:srgbClr val="FF0000"/>
              </a:solidFill>
            </a:endParaRPr>
          </a:p>
          <a:p>
            <a:r>
              <a:rPr lang="en-US"/>
              <a:t>h1= {‘Morning’, ‘Sunny’, ‘?’, ‘Yes’, ‘?’, ‘?’}</a:t>
            </a:r>
            <a:endParaRPr lang="en-US"/>
          </a:p>
          <a:p>
            <a:endParaRPr lang="en-US"/>
          </a:p>
          <a:p>
            <a:r>
              <a:rPr lang="en-US"/>
              <a:t>h2 = {‘?’, ‘Sunny’, ‘?’, ‘Yes’, ‘?’, ‘?’}</a:t>
            </a:r>
            <a:endParaRPr lang="en-US"/>
          </a:p>
        </p:txBody>
      </p:sp>
      <p:pic>
        <p:nvPicPr>
          <p:cNvPr id="4" name="Content Placeholder 3"/>
          <p:cNvPicPr>
            <a:picLocks noChangeAspect="1"/>
          </p:cNvPicPr>
          <p:nvPr>
            <p:custDataLst>
              <p:tags r:id="rId1"/>
            </p:custDataLst>
          </p:nvPr>
        </p:nvPicPr>
        <p:blipFill>
          <a:blip r:embed="rId2"/>
          <a:stretch>
            <a:fillRect/>
          </a:stretch>
        </p:blipFill>
        <p:spPr>
          <a:xfrm>
            <a:off x="1795780" y="67310"/>
            <a:ext cx="6972300" cy="323723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9643" y="242696"/>
            <a:ext cx="7922895" cy="696595"/>
          </a:xfrm>
          <a:prstGeom prst="rect">
            <a:avLst/>
          </a:prstGeom>
        </p:spPr>
        <p:txBody>
          <a:bodyPr vert="horz" wrap="square" lIns="0" tIns="12700" rIns="0" bIns="0" rtlCol="0">
            <a:spAutoFit/>
          </a:bodyPr>
          <a:lstStyle/>
          <a:p>
            <a:pPr marL="12700">
              <a:lnSpc>
                <a:spcPct val="100000"/>
              </a:lnSpc>
              <a:spcBef>
                <a:spcPts val="100"/>
              </a:spcBef>
            </a:pPr>
            <a:r>
              <a:rPr sz="4400" spc="-25" dirty="0">
                <a:solidFill>
                  <a:srgbClr val="333E50"/>
                </a:solidFill>
                <a:latin typeface="Calibri Light" panose="020F0302020204030204"/>
                <a:cs typeface="Calibri Light" panose="020F0302020204030204"/>
              </a:rPr>
              <a:t>Let</a:t>
            </a:r>
            <a:r>
              <a:rPr sz="4400" spc="-80" dirty="0">
                <a:solidFill>
                  <a:srgbClr val="333E50"/>
                </a:solidFill>
                <a:latin typeface="Calibri Light" panose="020F0302020204030204"/>
                <a:cs typeface="Calibri Light" panose="020F0302020204030204"/>
              </a:rPr>
              <a:t> </a:t>
            </a:r>
            <a:r>
              <a:rPr sz="4400" spc="-20" dirty="0">
                <a:solidFill>
                  <a:srgbClr val="333E50"/>
                </a:solidFill>
                <a:latin typeface="Calibri Light" panose="020F0302020204030204"/>
                <a:cs typeface="Calibri Light" panose="020F0302020204030204"/>
              </a:rPr>
              <a:t>us</a:t>
            </a:r>
            <a:r>
              <a:rPr sz="4400" spc="-70" dirty="0">
                <a:solidFill>
                  <a:srgbClr val="333E50"/>
                </a:solidFill>
                <a:latin typeface="Calibri Light" panose="020F0302020204030204"/>
                <a:cs typeface="Calibri Light" panose="020F0302020204030204"/>
              </a:rPr>
              <a:t> </a:t>
            </a:r>
            <a:r>
              <a:rPr sz="4400" spc="-20" dirty="0">
                <a:solidFill>
                  <a:srgbClr val="333E50"/>
                </a:solidFill>
                <a:latin typeface="Calibri Light" panose="020F0302020204030204"/>
                <a:cs typeface="Calibri Light" panose="020F0302020204030204"/>
              </a:rPr>
              <a:t>ask</a:t>
            </a:r>
            <a:r>
              <a:rPr sz="4400" spc="-80" dirty="0">
                <a:solidFill>
                  <a:srgbClr val="333E50"/>
                </a:solidFill>
                <a:latin typeface="Calibri Light" panose="020F0302020204030204"/>
                <a:cs typeface="Calibri Light" panose="020F0302020204030204"/>
              </a:rPr>
              <a:t> </a:t>
            </a:r>
            <a:r>
              <a:rPr sz="4400" spc="-20" dirty="0">
                <a:solidFill>
                  <a:srgbClr val="333E50"/>
                </a:solidFill>
                <a:latin typeface="Calibri Light" panose="020F0302020204030204"/>
                <a:cs typeface="Calibri Light" panose="020F0302020204030204"/>
              </a:rPr>
              <a:t>the</a:t>
            </a:r>
            <a:r>
              <a:rPr sz="4400" spc="-95" dirty="0">
                <a:solidFill>
                  <a:srgbClr val="333E50"/>
                </a:solidFill>
                <a:latin typeface="Calibri Light" panose="020F0302020204030204"/>
                <a:cs typeface="Calibri Light" panose="020F0302020204030204"/>
              </a:rPr>
              <a:t> </a:t>
            </a:r>
            <a:r>
              <a:rPr sz="4400" spc="-30" dirty="0">
                <a:solidFill>
                  <a:srgbClr val="333E50"/>
                </a:solidFill>
                <a:latin typeface="Calibri Light" panose="020F0302020204030204"/>
                <a:cs typeface="Calibri Light" panose="020F0302020204030204"/>
              </a:rPr>
              <a:t>same</a:t>
            </a:r>
            <a:r>
              <a:rPr sz="4400" spc="-95" dirty="0">
                <a:solidFill>
                  <a:srgbClr val="333E50"/>
                </a:solidFill>
                <a:latin typeface="Calibri Light" panose="020F0302020204030204"/>
                <a:cs typeface="Calibri Light" panose="020F0302020204030204"/>
              </a:rPr>
              <a:t> </a:t>
            </a:r>
            <a:r>
              <a:rPr sz="4400" spc="-35" dirty="0">
                <a:solidFill>
                  <a:srgbClr val="333E50"/>
                </a:solidFill>
                <a:latin typeface="Calibri Light" panose="020F0302020204030204"/>
                <a:cs typeface="Calibri Light" panose="020F0302020204030204"/>
              </a:rPr>
              <a:t>question</a:t>
            </a:r>
            <a:r>
              <a:rPr sz="4400" spc="-114" dirty="0">
                <a:solidFill>
                  <a:srgbClr val="333E50"/>
                </a:solidFill>
                <a:latin typeface="Calibri Light" panose="020F0302020204030204"/>
                <a:cs typeface="Calibri Light" panose="020F0302020204030204"/>
              </a:rPr>
              <a:t> </a:t>
            </a:r>
            <a:r>
              <a:rPr sz="4400" spc="-35" dirty="0">
                <a:solidFill>
                  <a:srgbClr val="333E50"/>
                </a:solidFill>
                <a:latin typeface="Calibri Light" panose="020F0302020204030204"/>
                <a:cs typeface="Calibri Light" panose="020F0302020204030204"/>
              </a:rPr>
              <a:t>to</a:t>
            </a:r>
            <a:r>
              <a:rPr sz="4400" spc="-75" dirty="0">
                <a:solidFill>
                  <a:srgbClr val="333E50"/>
                </a:solidFill>
                <a:latin typeface="Calibri Light" panose="020F0302020204030204"/>
                <a:cs typeface="Calibri Light" panose="020F0302020204030204"/>
              </a:rPr>
              <a:t> </a:t>
            </a:r>
            <a:r>
              <a:rPr sz="4400" spc="-15" dirty="0">
                <a:solidFill>
                  <a:srgbClr val="333E50"/>
                </a:solidFill>
                <a:latin typeface="Calibri Light" panose="020F0302020204030204"/>
                <a:cs typeface="Calibri Light" panose="020F0302020204030204"/>
              </a:rPr>
              <a:t>him</a:t>
            </a:r>
            <a:endParaRPr sz="4400">
              <a:latin typeface="Calibri Light" panose="020F0302020204030204"/>
              <a:cs typeface="Calibri Light" panose="020F0302020204030204"/>
            </a:endParaRPr>
          </a:p>
        </p:txBody>
      </p:sp>
      <p:pic>
        <p:nvPicPr>
          <p:cNvPr id="3" name="object 3"/>
          <p:cNvPicPr/>
          <p:nvPr/>
        </p:nvPicPr>
        <p:blipFill>
          <a:blip r:embed="rId1" cstate="print"/>
          <a:stretch>
            <a:fillRect/>
          </a:stretch>
        </p:blipFill>
        <p:spPr>
          <a:xfrm>
            <a:off x="6074664" y="1051560"/>
            <a:ext cx="1769364" cy="1245108"/>
          </a:xfrm>
          <a:prstGeom prst="rect">
            <a:avLst/>
          </a:prstGeom>
        </p:spPr>
      </p:pic>
      <p:sp>
        <p:nvSpPr>
          <p:cNvPr id="4" name="object 4"/>
          <p:cNvSpPr/>
          <p:nvPr/>
        </p:nvSpPr>
        <p:spPr>
          <a:xfrm>
            <a:off x="3456432" y="1837182"/>
            <a:ext cx="2351405" cy="916940"/>
          </a:xfrm>
          <a:custGeom>
            <a:avLst/>
            <a:gdLst/>
            <a:ahLst/>
            <a:cxnLst/>
            <a:rect l="l" t="t" r="r" b="b"/>
            <a:pathLst>
              <a:path w="2351404" h="916939">
                <a:moveTo>
                  <a:pt x="175640" y="702182"/>
                </a:moveTo>
                <a:lnTo>
                  <a:pt x="0" y="887856"/>
                </a:lnTo>
                <a:lnTo>
                  <a:pt x="253872" y="916939"/>
                </a:lnTo>
                <a:lnTo>
                  <a:pt x="232545" y="858392"/>
                </a:lnTo>
                <a:lnTo>
                  <a:pt x="192023" y="858392"/>
                </a:lnTo>
                <a:lnTo>
                  <a:pt x="165988" y="786891"/>
                </a:lnTo>
                <a:lnTo>
                  <a:pt x="201750" y="773857"/>
                </a:lnTo>
                <a:lnTo>
                  <a:pt x="175640" y="702182"/>
                </a:lnTo>
                <a:close/>
              </a:path>
              <a:path w="2351404" h="916939">
                <a:moveTo>
                  <a:pt x="201750" y="773857"/>
                </a:moveTo>
                <a:lnTo>
                  <a:pt x="165988" y="786891"/>
                </a:lnTo>
                <a:lnTo>
                  <a:pt x="192023" y="858392"/>
                </a:lnTo>
                <a:lnTo>
                  <a:pt x="227796" y="845357"/>
                </a:lnTo>
                <a:lnTo>
                  <a:pt x="201750" y="773857"/>
                </a:lnTo>
                <a:close/>
              </a:path>
              <a:path w="2351404" h="916939">
                <a:moveTo>
                  <a:pt x="227796" y="845357"/>
                </a:moveTo>
                <a:lnTo>
                  <a:pt x="192023" y="858392"/>
                </a:lnTo>
                <a:lnTo>
                  <a:pt x="232545" y="858392"/>
                </a:lnTo>
                <a:lnTo>
                  <a:pt x="227796" y="845357"/>
                </a:lnTo>
                <a:close/>
              </a:path>
              <a:path w="2351404" h="916939">
                <a:moveTo>
                  <a:pt x="2324862" y="0"/>
                </a:moveTo>
                <a:lnTo>
                  <a:pt x="201750" y="773857"/>
                </a:lnTo>
                <a:lnTo>
                  <a:pt x="227796" y="845357"/>
                </a:lnTo>
                <a:lnTo>
                  <a:pt x="2351023" y="71627"/>
                </a:lnTo>
                <a:lnTo>
                  <a:pt x="2324862" y="0"/>
                </a:lnTo>
                <a:close/>
              </a:path>
            </a:pathLst>
          </a:custGeom>
          <a:solidFill>
            <a:srgbClr val="4471C4"/>
          </a:solidFill>
        </p:spPr>
        <p:txBody>
          <a:bodyPr wrap="square" lIns="0" tIns="0" rIns="0" bIns="0" rtlCol="0"/>
          <a:lstStyle/>
          <a:p/>
        </p:txBody>
      </p:sp>
      <p:sp>
        <p:nvSpPr>
          <p:cNvPr id="5" name="object 5"/>
          <p:cNvSpPr txBox="1"/>
          <p:nvPr/>
        </p:nvSpPr>
        <p:spPr>
          <a:xfrm>
            <a:off x="3255390" y="1474978"/>
            <a:ext cx="18973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What</a:t>
            </a:r>
            <a:r>
              <a:rPr sz="1800" b="1" spc="-2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this</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a:t>
            </a:r>
            <a:endParaRPr sz="1800">
              <a:latin typeface="Calibri" panose="020F0502020204030204"/>
              <a:cs typeface="Calibri" panose="020F0502020204030204"/>
            </a:endParaRPr>
          </a:p>
        </p:txBody>
      </p:sp>
      <p:pic>
        <p:nvPicPr>
          <p:cNvPr id="6" name="object 6"/>
          <p:cNvPicPr/>
          <p:nvPr/>
        </p:nvPicPr>
        <p:blipFill>
          <a:blip r:embed="rId2" cstate="print"/>
          <a:stretch>
            <a:fillRect/>
          </a:stretch>
        </p:blipFill>
        <p:spPr>
          <a:xfrm>
            <a:off x="521208" y="2359151"/>
            <a:ext cx="2768600" cy="2082800"/>
          </a:xfrm>
          <a:prstGeom prst="rect">
            <a:avLst/>
          </a:prstGeom>
        </p:spPr>
      </p:pic>
      <p:sp>
        <p:nvSpPr>
          <p:cNvPr id="7" name="object 7"/>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sz="2800"/>
              <a:t>Looking at the data set, we have </a:t>
            </a:r>
            <a:r>
              <a:rPr lang="en-US" sz="2800">
                <a:solidFill>
                  <a:srgbClr val="FF0000"/>
                </a:solidFill>
              </a:rPr>
              <a:t>six attributes</a:t>
            </a:r>
            <a:r>
              <a:rPr lang="en-US" sz="2800"/>
              <a:t> and a</a:t>
            </a:r>
            <a:r>
              <a:rPr lang="en-US" sz="2800">
                <a:solidFill>
                  <a:srgbClr val="FF0000"/>
                </a:solidFill>
              </a:rPr>
              <a:t> final attribute </a:t>
            </a:r>
            <a:r>
              <a:rPr lang="en-US" sz="2800"/>
              <a:t>that defines the </a:t>
            </a:r>
            <a:r>
              <a:rPr lang="en-US" sz="2800">
                <a:solidFill>
                  <a:srgbClr val="FF0000"/>
                </a:solidFill>
              </a:rPr>
              <a:t>positive or negative example</a:t>
            </a:r>
            <a:r>
              <a:rPr lang="en-US" sz="2800"/>
              <a:t>. In this case, </a:t>
            </a:r>
            <a:r>
              <a:rPr lang="en-US" sz="2800">
                <a:solidFill>
                  <a:srgbClr val="FF0000"/>
                </a:solidFill>
              </a:rPr>
              <a:t>yes is a positive example, which means the person will go for a walk.</a:t>
            </a:r>
            <a:endParaRPr lang="en-US" sz="2800">
              <a:solidFill>
                <a:srgbClr val="FF0000"/>
              </a:solidFill>
            </a:endParaRPr>
          </a:p>
          <a:p>
            <a:r>
              <a:rPr lang="en-US" sz="2800"/>
              <a:t>So now, the general hypothesis is:</a:t>
            </a:r>
            <a:endParaRPr lang="en-US" sz="2800"/>
          </a:p>
          <a:p>
            <a:endParaRPr lang="en-US" sz="2800">
              <a:solidFill>
                <a:srgbClr val="FF0000"/>
              </a:solidFill>
            </a:endParaRPr>
          </a:p>
          <a:p>
            <a:r>
              <a:rPr lang="en-US" sz="2800">
                <a:solidFill>
                  <a:srgbClr val="FF0000"/>
                </a:solidFill>
              </a:rPr>
              <a:t>h0 = {‘Morning’, ‘Sunny’, ‘Warm’, ‘Yes’, ‘Mild’, ‘Strong’}</a:t>
            </a:r>
            <a:endParaRPr lang="en-US" sz="2800">
              <a:solidFill>
                <a:srgbClr val="FF0000"/>
              </a:solidFill>
            </a:endParaRPr>
          </a:p>
          <a:p>
            <a:endParaRPr lang="en-US" sz="2800">
              <a:solidFill>
                <a:srgbClr val="FF0000"/>
              </a:solidFill>
            </a:endParaRPr>
          </a:p>
          <a:p>
            <a:r>
              <a:rPr lang="en-US" sz="2800"/>
              <a:t>This is our general hypothesis, and now we will consider each example one by one, but only the positive examples.</a:t>
            </a:r>
            <a:endParaRPr lang="en-US" sz="28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-2</a:t>
            </a:r>
            <a:endParaRPr lang="en-US"/>
          </a:p>
        </p:txBody>
      </p:sp>
      <p:sp>
        <p:nvSpPr>
          <p:cNvPr id="3" name="Content Placeholder 2"/>
          <p:cNvSpPr>
            <a:spLocks noGrp="1"/>
          </p:cNvSpPr>
          <p:nvPr>
            <p:ph idx="1"/>
          </p:nvPr>
        </p:nvSpPr>
        <p:spPr/>
        <p:txBody>
          <a:bodyPr/>
          <a:p>
            <a:r>
              <a:rPr lang="en-US"/>
              <a:t>Find-S: Maximally Specific Hypothesis Solved Example</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2217633" y="410816"/>
            <a:ext cx="7756733" cy="5713137"/>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Number Placeholder 1"/>
          <p:cNvSpPr/>
          <p:nvPr>
            <p:ph type="sldNum" sz="quarter" idx="12"/>
          </p:nvPr>
        </p:nvSpPr>
        <p:spPr/>
        <p:txBody>
          <a:bodyPr/>
          <a:p>
            <a:pPr lvl="0">
              <a:spcBef>
                <a:spcPct val="50000"/>
              </a:spcBef>
            </a:pPr>
            <a:fld id="{9A0DB2DC-4C9A-4742-B13C-FB6460FD3503}" type="slidenum">
              <a:rPr lang="en-US"/>
            </a:fld>
            <a:endParaRPr lang="en-US"/>
          </a:p>
        </p:txBody>
      </p:sp>
      <p:sp>
        <p:nvSpPr>
          <p:cNvPr id="25602" name="Title 25601"/>
          <p:cNvSpPr>
            <a:spLocks noGrp="1"/>
          </p:cNvSpPr>
          <p:nvPr>
            <p:ph type="title"/>
          </p:nvPr>
        </p:nvSpPr>
        <p:spPr>
          <a:xfrm>
            <a:off x="1828800" y="228600"/>
            <a:ext cx="8458200" cy="609600"/>
          </a:xfrm>
        </p:spPr>
        <p:txBody>
          <a:bodyPr anchor="b" anchorCtr="0"/>
          <a:p>
            <a:r>
              <a:rPr sz="2800"/>
              <a:t>Example of a Concept Learning task</a:t>
            </a:r>
            <a:endParaRPr sz="2800"/>
          </a:p>
        </p:txBody>
      </p:sp>
      <p:graphicFrame>
        <p:nvGraphicFramePr>
          <p:cNvPr id="25605" name="Object 25604"/>
          <p:cNvGraphicFramePr/>
          <p:nvPr/>
        </p:nvGraphicFramePr>
        <p:xfrm>
          <a:off x="2979738" y="1397000"/>
          <a:ext cx="6234112" cy="4064000"/>
        </p:xfrm>
        <a:graphic>
          <a:graphicData uri="http://schemas.openxmlformats.org/presentationml/2006/ole">
            <mc:AlternateContent xmlns:mc="http://schemas.openxmlformats.org/markup-compatibility/2006">
              <mc:Choice xmlns:v="urn:schemas-microsoft-com:vml" Requires="v">
                <p:oleObj spid="_x0000_s3076" name="" r:id="rId1" imgW="6233160" imgH="4062730" progId="Word.Document.8">
                  <p:embed/>
                </p:oleObj>
              </mc:Choice>
              <mc:Fallback>
                <p:oleObj name="" r:id="rId1" imgW="6233160" imgH="4062730" progId="Word.Document.8">
                  <p:embed/>
                  <p:pic>
                    <p:nvPicPr>
                      <p:cNvPr id="0" name="Picture 3075"/>
                      <p:cNvPicPr/>
                      <p:nvPr/>
                    </p:nvPicPr>
                    <p:blipFill>
                      <a:blip r:embed="rId2"/>
                      <a:stretch>
                        <a:fillRect/>
                      </a:stretch>
                    </p:blipFill>
                    <p:spPr>
                      <a:xfrm>
                        <a:off x="2979738" y="1397000"/>
                        <a:ext cx="6234112" cy="4064000"/>
                      </a:xfrm>
                      <a:prstGeom prst="rect">
                        <a:avLst/>
                      </a:prstGeom>
                      <a:noFill/>
                      <a:ln w="38100">
                        <a:noFill/>
                        <a:miter/>
                      </a:ln>
                    </p:spPr>
                  </p:pic>
                </p:oleObj>
              </mc:Fallback>
            </mc:AlternateContent>
          </a:graphicData>
        </a:graphic>
      </p:graphicFrame>
      <p:sp>
        <p:nvSpPr>
          <p:cNvPr id="25613" name="Text Box 25612"/>
          <p:cNvSpPr txBox="1"/>
          <p:nvPr/>
        </p:nvSpPr>
        <p:spPr>
          <a:xfrm>
            <a:off x="1616075" y="1853565"/>
            <a:ext cx="8763000" cy="3191510"/>
          </a:xfrm>
          <a:prstGeom prst="rect">
            <a:avLst/>
          </a:prstGeom>
          <a:noFill/>
          <a:ln w="9525">
            <a:noFill/>
          </a:ln>
        </p:spPr>
        <p:txBody>
          <a:bodyPr>
            <a:spAutoFit/>
          </a:bodyPr>
          <a:p>
            <a:r>
              <a:rPr sz="2800" b="1" u="sng"/>
              <a:t>Chosen Hypothesis Representation:</a:t>
            </a:r>
            <a:endParaRPr sz="2800" b="1" u="sng"/>
          </a:p>
          <a:p>
            <a:r>
              <a:rPr sz="2800" b="1"/>
              <a:t>    Conjunction of constraints on each attribute</a:t>
            </a:r>
            <a:r>
              <a:rPr sz="2800"/>
              <a:t> where:</a:t>
            </a:r>
            <a:endParaRPr sz="2800"/>
          </a:p>
          <a:p>
            <a:pPr lvl="2">
              <a:lnSpc>
                <a:spcPct val="90000"/>
              </a:lnSpc>
              <a:buChar char="•"/>
            </a:pPr>
            <a:r>
              <a:rPr sz="2800" b="1"/>
              <a:t> </a:t>
            </a:r>
            <a:r>
              <a:rPr sz="2800"/>
              <a:t>“?” means “any value is acceptable”</a:t>
            </a:r>
            <a:endParaRPr sz="2800"/>
          </a:p>
          <a:p>
            <a:pPr lvl="2">
              <a:lnSpc>
                <a:spcPct val="90000"/>
              </a:lnSpc>
              <a:buChar char="•"/>
            </a:pPr>
            <a:r>
              <a:rPr sz="2800"/>
              <a:t>  “0” means “no value is acceptable”</a:t>
            </a:r>
            <a:endParaRPr sz="2800"/>
          </a:p>
          <a:p>
            <a:pPr>
              <a:lnSpc>
                <a:spcPct val="80000"/>
              </a:lnSpc>
            </a:pPr>
            <a:r>
              <a:rPr sz="2800" b="1"/>
              <a:t>    Example of a hypothesis: &lt;?,Cold,High,?,?,?&gt;</a:t>
            </a:r>
            <a:endParaRPr sz="2800" b="1"/>
          </a:p>
          <a:p>
            <a:pPr>
              <a:lnSpc>
                <a:spcPct val="80000"/>
              </a:lnSpc>
            </a:pPr>
            <a:r>
              <a:rPr sz="2800"/>
              <a:t>    (If the air temperature is cold and the humidity high then  it is a good day for water sports)</a:t>
            </a:r>
            <a:endParaRPr sz="2800" b="1"/>
          </a:p>
        </p:txBody>
      </p:sp>
      <p:sp>
        <p:nvSpPr>
          <p:cNvPr id="25614" name="Text Box 25613"/>
          <p:cNvSpPr txBox="1"/>
          <p:nvPr/>
        </p:nvSpPr>
        <p:spPr>
          <a:xfrm>
            <a:off x="9220200" y="3429000"/>
            <a:ext cx="1071880" cy="521970"/>
          </a:xfrm>
          <a:prstGeom prst="rect">
            <a:avLst/>
          </a:prstGeom>
          <a:noFill/>
          <a:ln w="9525">
            <a:noFill/>
          </a:ln>
        </p:spPr>
        <p:txBody>
          <a:bodyPr wrap="none" anchor="t" anchorCtr="0">
            <a:spAutoFit/>
          </a:bodyPr>
          <a:p>
            <a:r>
              <a:rPr sz="2800" b="1"/>
              <a:t>class</a:t>
            </a:r>
            <a:endParaRPr sz="2800" b="1"/>
          </a:p>
        </p:txBody>
      </p:sp>
      <p:sp>
        <p:nvSpPr>
          <p:cNvPr id="4" name="Text Box 3"/>
          <p:cNvSpPr txBox="1"/>
          <p:nvPr/>
        </p:nvSpPr>
        <p:spPr>
          <a:xfrm>
            <a:off x="1320165" y="5334000"/>
            <a:ext cx="8275955" cy="1198880"/>
          </a:xfrm>
          <a:prstGeom prst="rect">
            <a:avLst/>
          </a:prstGeom>
          <a:noFill/>
        </p:spPr>
        <p:txBody>
          <a:bodyPr wrap="square" rtlCol="0" anchor="t">
            <a:spAutoFit/>
          </a:bodyPr>
          <a:p>
            <a:r>
              <a:rPr b="1">
                <a:sym typeface="+mn-ea"/>
              </a:rPr>
              <a:t>Most General Hypothesis: </a:t>
            </a:r>
            <a:r>
              <a:rPr>
                <a:sym typeface="+mn-ea"/>
              </a:rPr>
              <a:t>Everyday is a good day for water sports   &lt;?,?,?,?,?,?&gt;</a:t>
            </a:r>
            <a:endParaRPr>
              <a:sym typeface="+mn-ea"/>
            </a:endParaRPr>
          </a:p>
          <a:p>
            <a:r>
              <a:rPr b="1">
                <a:sym typeface="+mn-ea"/>
              </a:rPr>
              <a:t>Most Specific Hypothesis:</a:t>
            </a:r>
            <a:r>
              <a:rPr>
                <a:sym typeface="+mn-ea"/>
              </a:rPr>
              <a:t> No day is a good day for water sports   &lt;0,0,0,0,0,0&gt; </a:t>
            </a:r>
            <a:r>
              <a:rPr dirty="0">
                <a:sym typeface="+mn-ea"/>
              </a:rPr>
              <a:t> </a:t>
            </a:r>
            <a:endParaRPr lang="en-US" dirty="0">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1139686" y="291548"/>
            <a:ext cx="10270435" cy="58854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874645" y="145775"/>
            <a:ext cx="9432608" cy="62815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047232" y="914400"/>
            <a:ext cx="10149757" cy="5473148"/>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668714" y="291548"/>
            <a:ext cx="10741408" cy="620948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40612" y="543339"/>
            <a:ext cx="10766355" cy="5592417"/>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-3</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9643" y="242696"/>
            <a:ext cx="7922895" cy="696595"/>
          </a:xfrm>
          <a:prstGeom prst="rect">
            <a:avLst/>
          </a:prstGeom>
        </p:spPr>
        <p:txBody>
          <a:bodyPr vert="horz" wrap="square" lIns="0" tIns="12700" rIns="0" bIns="0" rtlCol="0">
            <a:spAutoFit/>
          </a:bodyPr>
          <a:lstStyle/>
          <a:p>
            <a:pPr marL="12700">
              <a:lnSpc>
                <a:spcPct val="100000"/>
              </a:lnSpc>
              <a:spcBef>
                <a:spcPts val="100"/>
              </a:spcBef>
            </a:pPr>
            <a:r>
              <a:rPr spc="-25" dirty="0">
                <a:solidFill>
                  <a:srgbClr val="333E50"/>
                </a:solidFill>
              </a:rPr>
              <a:t>Let</a:t>
            </a:r>
            <a:r>
              <a:rPr spc="-80" dirty="0">
                <a:solidFill>
                  <a:srgbClr val="333E50"/>
                </a:solidFill>
              </a:rPr>
              <a:t> </a:t>
            </a:r>
            <a:r>
              <a:rPr spc="-20" dirty="0">
                <a:solidFill>
                  <a:srgbClr val="333E50"/>
                </a:solidFill>
              </a:rPr>
              <a:t>us</a:t>
            </a:r>
            <a:r>
              <a:rPr spc="-70" dirty="0">
                <a:solidFill>
                  <a:srgbClr val="333E50"/>
                </a:solidFill>
              </a:rPr>
              <a:t> </a:t>
            </a:r>
            <a:r>
              <a:rPr spc="-20" dirty="0">
                <a:solidFill>
                  <a:srgbClr val="333E50"/>
                </a:solidFill>
              </a:rPr>
              <a:t>ask</a:t>
            </a:r>
            <a:r>
              <a:rPr spc="-80" dirty="0">
                <a:solidFill>
                  <a:srgbClr val="333E50"/>
                </a:solidFill>
              </a:rPr>
              <a:t> </a:t>
            </a:r>
            <a:r>
              <a:rPr spc="-20" dirty="0">
                <a:solidFill>
                  <a:srgbClr val="333E50"/>
                </a:solidFill>
              </a:rPr>
              <a:t>the</a:t>
            </a:r>
            <a:r>
              <a:rPr spc="-95" dirty="0">
                <a:solidFill>
                  <a:srgbClr val="333E50"/>
                </a:solidFill>
              </a:rPr>
              <a:t> </a:t>
            </a:r>
            <a:r>
              <a:rPr spc="-30" dirty="0">
                <a:solidFill>
                  <a:srgbClr val="333E50"/>
                </a:solidFill>
              </a:rPr>
              <a:t>same</a:t>
            </a:r>
            <a:r>
              <a:rPr spc="-95" dirty="0">
                <a:solidFill>
                  <a:srgbClr val="333E50"/>
                </a:solidFill>
              </a:rPr>
              <a:t> </a:t>
            </a:r>
            <a:r>
              <a:rPr spc="-35" dirty="0">
                <a:solidFill>
                  <a:srgbClr val="333E50"/>
                </a:solidFill>
              </a:rPr>
              <a:t>question</a:t>
            </a:r>
            <a:r>
              <a:rPr spc="-114" dirty="0">
                <a:solidFill>
                  <a:srgbClr val="333E50"/>
                </a:solidFill>
              </a:rPr>
              <a:t> </a:t>
            </a:r>
            <a:r>
              <a:rPr spc="-35" dirty="0">
                <a:solidFill>
                  <a:srgbClr val="333E50"/>
                </a:solidFill>
              </a:rPr>
              <a:t>to</a:t>
            </a:r>
            <a:r>
              <a:rPr spc="-75" dirty="0">
                <a:solidFill>
                  <a:srgbClr val="333E50"/>
                </a:solidFill>
              </a:rPr>
              <a:t> </a:t>
            </a:r>
            <a:r>
              <a:rPr spc="-15" dirty="0">
                <a:solidFill>
                  <a:srgbClr val="333E50"/>
                </a:solidFill>
              </a:rPr>
              <a:t>him</a:t>
            </a:r>
            <a:endParaRPr spc="-15" dirty="0">
              <a:solidFill>
                <a:srgbClr val="333E50"/>
              </a:solidFill>
            </a:endParaRPr>
          </a:p>
        </p:txBody>
      </p:sp>
      <p:pic>
        <p:nvPicPr>
          <p:cNvPr id="3" name="object 3"/>
          <p:cNvPicPr/>
          <p:nvPr/>
        </p:nvPicPr>
        <p:blipFill>
          <a:blip r:embed="rId1" cstate="print"/>
          <a:stretch>
            <a:fillRect/>
          </a:stretch>
        </p:blipFill>
        <p:spPr>
          <a:xfrm>
            <a:off x="6074664" y="1051560"/>
            <a:ext cx="1769364" cy="1245108"/>
          </a:xfrm>
          <a:prstGeom prst="rect">
            <a:avLst/>
          </a:prstGeom>
        </p:spPr>
      </p:pic>
      <p:sp>
        <p:nvSpPr>
          <p:cNvPr id="4" name="object 4"/>
          <p:cNvSpPr/>
          <p:nvPr/>
        </p:nvSpPr>
        <p:spPr>
          <a:xfrm>
            <a:off x="3456432" y="1837182"/>
            <a:ext cx="2351405" cy="916940"/>
          </a:xfrm>
          <a:custGeom>
            <a:avLst/>
            <a:gdLst/>
            <a:ahLst/>
            <a:cxnLst/>
            <a:rect l="l" t="t" r="r" b="b"/>
            <a:pathLst>
              <a:path w="2351404" h="916939">
                <a:moveTo>
                  <a:pt x="175640" y="702182"/>
                </a:moveTo>
                <a:lnTo>
                  <a:pt x="0" y="887856"/>
                </a:lnTo>
                <a:lnTo>
                  <a:pt x="253872" y="916939"/>
                </a:lnTo>
                <a:lnTo>
                  <a:pt x="232545" y="858392"/>
                </a:lnTo>
                <a:lnTo>
                  <a:pt x="192023" y="858392"/>
                </a:lnTo>
                <a:lnTo>
                  <a:pt x="165988" y="786891"/>
                </a:lnTo>
                <a:lnTo>
                  <a:pt x="201750" y="773857"/>
                </a:lnTo>
                <a:lnTo>
                  <a:pt x="175640" y="702182"/>
                </a:lnTo>
                <a:close/>
              </a:path>
              <a:path w="2351404" h="916939">
                <a:moveTo>
                  <a:pt x="201750" y="773857"/>
                </a:moveTo>
                <a:lnTo>
                  <a:pt x="165988" y="786891"/>
                </a:lnTo>
                <a:lnTo>
                  <a:pt x="192023" y="858392"/>
                </a:lnTo>
                <a:lnTo>
                  <a:pt x="227796" y="845357"/>
                </a:lnTo>
                <a:lnTo>
                  <a:pt x="201750" y="773857"/>
                </a:lnTo>
                <a:close/>
              </a:path>
              <a:path w="2351404" h="916939">
                <a:moveTo>
                  <a:pt x="227796" y="845357"/>
                </a:moveTo>
                <a:lnTo>
                  <a:pt x="192023" y="858392"/>
                </a:lnTo>
                <a:lnTo>
                  <a:pt x="232545" y="858392"/>
                </a:lnTo>
                <a:lnTo>
                  <a:pt x="227796" y="845357"/>
                </a:lnTo>
                <a:close/>
              </a:path>
              <a:path w="2351404" h="916939">
                <a:moveTo>
                  <a:pt x="2324862" y="0"/>
                </a:moveTo>
                <a:lnTo>
                  <a:pt x="201750" y="773857"/>
                </a:lnTo>
                <a:lnTo>
                  <a:pt x="227796" y="845357"/>
                </a:lnTo>
                <a:lnTo>
                  <a:pt x="2351023" y="71627"/>
                </a:lnTo>
                <a:lnTo>
                  <a:pt x="2324862" y="0"/>
                </a:lnTo>
                <a:close/>
              </a:path>
            </a:pathLst>
          </a:custGeom>
          <a:solidFill>
            <a:srgbClr val="4471C4"/>
          </a:solidFill>
        </p:spPr>
        <p:txBody>
          <a:bodyPr wrap="square" lIns="0" tIns="0" rIns="0" bIns="0" rtlCol="0"/>
          <a:lstStyle/>
          <a:p/>
        </p:txBody>
      </p:sp>
      <p:sp>
        <p:nvSpPr>
          <p:cNvPr id="5" name="object 5"/>
          <p:cNvSpPr txBox="1"/>
          <p:nvPr/>
        </p:nvSpPr>
        <p:spPr>
          <a:xfrm>
            <a:off x="3255390" y="1474978"/>
            <a:ext cx="189738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0000"/>
                </a:solidFill>
                <a:latin typeface="Calibri" panose="020F0502020204030204"/>
                <a:cs typeface="Calibri" panose="020F0502020204030204"/>
              </a:rPr>
              <a:t>What</a:t>
            </a:r>
            <a:r>
              <a:rPr sz="1800" b="1" spc="-25"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is</a:t>
            </a:r>
            <a:r>
              <a:rPr sz="1800" b="1" spc="-30" dirty="0">
                <a:solidFill>
                  <a:srgbClr val="C00000"/>
                </a:solidFill>
                <a:latin typeface="Calibri" panose="020F0502020204030204"/>
                <a:cs typeface="Calibri" panose="020F0502020204030204"/>
              </a:rPr>
              <a:t> </a:t>
            </a:r>
            <a:r>
              <a:rPr sz="1800" b="1" dirty="0">
                <a:solidFill>
                  <a:srgbClr val="C00000"/>
                </a:solidFill>
                <a:latin typeface="Calibri" panose="020F0502020204030204"/>
                <a:cs typeface="Calibri" panose="020F0502020204030204"/>
              </a:rPr>
              <a:t>this</a:t>
            </a:r>
            <a:r>
              <a:rPr sz="1800" b="1" spc="-45" dirty="0">
                <a:solidFill>
                  <a:srgbClr val="C00000"/>
                </a:solidFill>
                <a:latin typeface="Calibri" panose="020F0502020204030204"/>
                <a:cs typeface="Calibri" panose="020F0502020204030204"/>
              </a:rPr>
              <a:t> </a:t>
            </a:r>
            <a:r>
              <a:rPr sz="1800" b="1" spc="-5" dirty="0">
                <a:solidFill>
                  <a:srgbClr val="C00000"/>
                </a:solidFill>
                <a:latin typeface="Calibri" panose="020F0502020204030204"/>
                <a:cs typeface="Calibri" panose="020F0502020204030204"/>
              </a:rPr>
              <a:t>object?</a:t>
            </a:r>
            <a:endParaRPr sz="1800">
              <a:latin typeface="Calibri" panose="020F0502020204030204"/>
              <a:cs typeface="Calibri" panose="020F0502020204030204"/>
            </a:endParaRPr>
          </a:p>
        </p:txBody>
      </p:sp>
      <p:pic>
        <p:nvPicPr>
          <p:cNvPr id="6" name="object 6"/>
          <p:cNvPicPr/>
          <p:nvPr/>
        </p:nvPicPr>
        <p:blipFill>
          <a:blip r:embed="rId2" cstate="print"/>
          <a:stretch>
            <a:fillRect/>
          </a:stretch>
        </p:blipFill>
        <p:spPr>
          <a:xfrm>
            <a:off x="521208" y="2359151"/>
            <a:ext cx="2768600" cy="2082800"/>
          </a:xfrm>
          <a:prstGeom prst="rect">
            <a:avLst/>
          </a:prstGeom>
        </p:spPr>
      </p:pic>
      <p:grpSp>
        <p:nvGrpSpPr>
          <p:cNvPr id="7" name="object 7"/>
          <p:cNvGrpSpPr/>
          <p:nvPr/>
        </p:nvGrpSpPr>
        <p:grpSpPr>
          <a:xfrm>
            <a:off x="822705" y="1380489"/>
            <a:ext cx="1425575" cy="718820"/>
            <a:chOff x="822705" y="1380489"/>
            <a:chExt cx="1425575" cy="718820"/>
          </a:xfrm>
        </p:grpSpPr>
        <p:sp>
          <p:nvSpPr>
            <p:cNvPr id="8" name="object 8"/>
            <p:cNvSpPr/>
            <p:nvPr/>
          </p:nvSpPr>
          <p:spPr>
            <a:xfrm>
              <a:off x="829055" y="1386839"/>
              <a:ext cx="1412875" cy="706120"/>
            </a:xfrm>
            <a:custGeom>
              <a:avLst/>
              <a:gdLst/>
              <a:ahLst/>
              <a:cxnLst/>
              <a:rect l="l" t="t" r="r" b="b"/>
              <a:pathLst>
                <a:path w="1412875" h="706119">
                  <a:moveTo>
                    <a:pt x="967358" y="0"/>
                  </a:moveTo>
                  <a:lnTo>
                    <a:pt x="749681" y="141859"/>
                  </a:lnTo>
                  <a:lnTo>
                    <a:pt x="635888" y="61595"/>
                  </a:lnTo>
                  <a:lnTo>
                    <a:pt x="559181" y="208534"/>
                  </a:lnTo>
                  <a:lnTo>
                    <a:pt x="294449" y="118363"/>
                  </a:lnTo>
                  <a:lnTo>
                    <a:pt x="351358" y="255397"/>
                  </a:lnTo>
                  <a:lnTo>
                    <a:pt x="76657" y="270129"/>
                  </a:lnTo>
                  <a:lnTo>
                    <a:pt x="257365" y="378713"/>
                  </a:lnTo>
                  <a:lnTo>
                    <a:pt x="0" y="420624"/>
                  </a:lnTo>
                  <a:lnTo>
                    <a:pt x="217792" y="502158"/>
                  </a:lnTo>
                  <a:lnTo>
                    <a:pt x="84048" y="582295"/>
                  </a:lnTo>
                  <a:lnTo>
                    <a:pt x="314274" y="595884"/>
                  </a:lnTo>
                  <a:lnTo>
                    <a:pt x="321602" y="705612"/>
                  </a:lnTo>
                  <a:lnTo>
                    <a:pt x="492252" y="592074"/>
                  </a:lnTo>
                  <a:lnTo>
                    <a:pt x="568960" y="643889"/>
                  </a:lnTo>
                  <a:lnTo>
                    <a:pt x="645668" y="567436"/>
                  </a:lnTo>
                  <a:lnTo>
                    <a:pt x="759460" y="615569"/>
                  </a:lnTo>
                  <a:lnTo>
                    <a:pt x="796670" y="520573"/>
                  </a:lnTo>
                  <a:lnTo>
                    <a:pt x="977264" y="567436"/>
                  </a:lnTo>
                  <a:lnTo>
                    <a:pt x="957580" y="468757"/>
                  </a:lnTo>
                  <a:lnTo>
                    <a:pt x="1234694" y="510667"/>
                  </a:lnTo>
                  <a:lnTo>
                    <a:pt x="1071371" y="402082"/>
                  </a:lnTo>
                  <a:lnTo>
                    <a:pt x="1194943" y="368808"/>
                  </a:lnTo>
                  <a:lnTo>
                    <a:pt x="1110869" y="307086"/>
                  </a:lnTo>
                  <a:lnTo>
                    <a:pt x="1412748" y="217043"/>
                  </a:lnTo>
                  <a:lnTo>
                    <a:pt x="1071371" y="213360"/>
                  </a:lnTo>
                  <a:lnTo>
                    <a:pt x="1177798" y="103632"/>
                  </a:lnTo>
                  <a:lnTo>
                    <a:pt x="949960" y="188722"/>
                  </a:lnTo>
                  <a:lnTo>
                    <a:pt x="967358" y="0"/>
                  </a:lnTo>
                  <a:close/>
                </a:path>
              </a:pathLst>
            </a:custGeom>
            <a:solidFill>
              <a:srgbClr val="4471C4"/>
            </a:solidFill>
          </p:spPr>
          <p:txBody>
            <a:bodyPr wrap="square" lIns="0" tIns="0" rIns="0" bIns="0" rtlCol="0"/>
            <a:lstStyle/>
            <a:p/>
          </p:txBody>
        </p:sp>
        <p:sp>
          <p:nvSpPr>
            <p:cNvPr id="9" name="object 9"/>
            <p:cNvSpPr/>
            <p:nvPr/>
          </p:nvSpPr>
          <p:spPr>
            <a:xfrm>
              <a:off x="829055" y="1386839"/>
              <a:ext cx="1412875" cy="706120"/>
            </a:xfrm>
            <a:custGeom>
              <a:avLst/>
              <a:gdLst/>
              <a:ahLst/>
              <a:cxnLst/>
              <a:rect l="l" t="t" r="r" b="b"/>
              <a:pathLst>
                <a:path w="1412875" h="706119">
                  <a:moveTo>
                    <a:pt x="749681" y="141859"/>
                  </a:moveTo>
                  <a:lnTo>
                    <a:pt x="967358" y="0"/>
                  </a:lnTo>
                  <a:lnTo>
                    <a:pt x="949960" y="188722"/>
                  </a:lnTo>
                  <a:lnTo>
                    <a:pt x="1177798" y="103632"/>
                  </a:lnTo>
                  <a:lnTo>
                    <a:pt x="1071371" y="213360"/>
                  </a:lnTo>
                  <a:lnTo>
                    <a:pt x="1412748" y="217043"/>
                  </a:lnTo>
                  <a:lnTo>
                    <a:pt x="1110869" y="307086"/>
                  </a:lnTo>
                  <a:lnTo>
                    <a:pt x="1194943" y="368808"/>
                  </a:lnTo>
                  <a:lnTo>
                    <a:pt x="1071371" y="402082"/>
                  </a:lnTo>
                  <a:lnTo>
                    <a:pt x="1234694" y="510667"/>
                  </a:lnTo>
                  <a:lnTo>
                    <a:pt x="957580" y="468757"/>
                  </a:lnTo>
                  <a:lnTo>
                    <a:pt x="977264" y="567436"/>
                  </a:lnTo>
                  <a:lnTo>
                    <a:pt x="796670" y="520573"/>
                  </a:lnTo>
                  <a:lnTo>
                    <a:pt x="759460" y="615569"/>
                  </a:lnTo>
                  <a:lnTo>
                    <a:pt x="645668" y="567436"/>
                  </a:lnTo>
                  <a:lnTo>
                    <a:pt x="568960" y="643889"/>
                  </a:lnTo>
                  <a:lnTo>
                    <a:pt x="492252" y="592074"/>
                  </a:lnTo>
                  <a:lnTo>
                    <a:pt x="321602" y="705612"/>
                  </a:lnTo>
                  <a:lnTo>
                    <a:pt x="314274" y="595884"/>
                  </a:lnTo>
                  <a:lnTo>
                    <a:pt x="84048" y="582295"/>
                  </a:lnTo>
                  <a:lnTo>
                    <a:pt x="217792" y="502158"/>
                  </a:lnTo>
                  <a:lnTo>
                    <a:pt x="0" y="420624"/>
                  </a:lnTo>
                  <a:lnTo>
                    <a:pt x="257365" y="378713"/>
                  </a:lnTo>
                  <a:lnTo>
                    <a:pt x="76657" y="270129"/>
                  </a:lnTo>
                  <a:lnTo>
                    <a:pt x="351358" y="255397"/>
                  </a:lnTo>
                  <a:lnTo>
                    <a:pt x="294449" y="118363"/>
                  </a:lnTo>
                  <a:lnTo>
                    <a:pt x="559181" y="208534"/>
                  </a:lnTo>
                  <a:lnTo>
                    <a:pt x="635888" y="61595"/>
                  </a:lnTo>
                  <a:lnTo>
                    <a:pt x="749681" y="141859"/>
                  </a:lnTo>
                  <a:close/>
                </a:path>
              </a:pathLst>
            </a:custGeom>
            <a:ln w="12700">
              <a:solidFill>
                <a:srgbClr val="2E528F"/>
              </a:solidFill>
            </a:ln>
          </p:spPr>
          <p:txBody>
            <a:bodyPr wrap="square" lIns="0" tIns="0" rIns="0" bIns="0" rtlCol="0"/>
            <a:lstStyle/>
            <a:p/>
          </p:txBody>
        </p:sp>
      </p:grpSp>
      <p:sp>
        <p:nvSpPr>
          <p:cNvPr id="10" name="object 10"/>
          <p:cNvSpPr txBox="1"/>
          <p:nvPr/>
        </p:nvSpPr>
        <p:spPr>
          <a:xfrm>
            <a:off x="1375663" y="1468958"/>
            <a:ext cx="214629"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FFFF"/>
                </a:solidFill>
                <a:latin typeface="Calibri" panose="020F0502020204030204"/>
                <a:cs typeface="Calibri" panose="020F0502020204030204"/>
              </a:rPr>
              <a:t>?</a:t>
            </a:r>
            <a:endParaRPr sz="3200">
              <a:latin typeface="Calibri" panose="020F0502020204030204"/>
              <a:cs typeface="Calibri" panose="020F0502020204030204"/>
            </a:endParaRPr>
          </a:p>
        </p:txBody>
      </p:sp>
      <p:grpSp>
        <p:nvGrpSpPr>
          <p:cNvPr id="11" name="object 11"/>
          <p:cNvGrpSpPr/>
          <p:nvPr/>
        </p:nvGrpSpPr>
        <p:grpSpPr>
          <a:xfrm>
            <a:off x="6265255" y="3223162"/>
            <a:ext cx="3478529" cy="3314065"/>
            <a:chOff x="6265255" y="3223162"/>
            <a:chExt cx="3478529" cy="3314065"/>
          </a:xfrm>
        </p:grpSpPr>
        <p:sp>
          <p:nvSpPr>
            <p:cNvPr id="12" name="object 12"/>
            <p:cNvSpPr/>
            <p:nvPr/>
          </p:nvSpPr>
          <p:spPr>
            <a:xfrm>
              <a:off x="6271605" y="3229512"/>
              <a:ext cx="3465829" cy="3301365"/>
            </a:xfrm>
            <a:custGeom>
              <a:avLst/>
              <a:gdLst/>
              <a:ahLst/>
              <a:cxnLst/>
              <a:rect l="l" t="t" r="r" b="b"/>
              <a:pathLst>
                <a:path w="3465829" h="3301365">
                  <a:moveTo>
                    <a:pt x="2105395" y="0"/>
                  </a:moveTo>
                  <a:lnTo>
                    <a:pt x="2064047" y="4671"/>
                  </a:lnTo>
                  <a:lnTo>
                    <a:pt x="2023577" y="15601"/>
                  </a:lnTo>
                  <a:lnTo>
                    <a:pt x="1984426" y="32599"/>
                  </a:lnTo>
                  <a:lnTo>
                    <a:pt x="1947031" y="55473"/>
                  </a:lnTo>
                  <a:lnTo>
                    <a:pt x="1911833" y="84033"/>
                  </a:lnTo>
                  <a:lnTo>
                    <a:pt x="1879270" y="118087"/>
                  </a:lnTo>
                  <a:lnTo>
                    <a:pt x="1849782" y="157444"/>
                  </a:lnTo>
                  <a:lnTo>
                    <a:pt x="1823807" y="201913"/>
                  </a:lnTo>
                  <a:lnTo>
                    <a:pt x="1801784" y="251303"/>
                  </a:lnTo>
                  <a:lnTo>
                    <a:pt x="1778962" y="224196"/>
                  </a:lnTo>
                  <a:lnTo>
                    <a:pt x="1729221" y="176794"/>
                  </a:lnTo>
                  <a:lnTo>
                    <a:pt x="1662854" y="132603"/>
                  </a:lnTo>
                  <a:lnTo>
                    <a:pt x="1622353" y="114183"/>
                  </a:lnTo>
                  <a:lnTo>
                    <a:pt x="1581255" y="101313"/>
                  </a:lnTo>
                  <a:lnTo>
                    <a:pt x="1539853" y="93876"/>
                  </a:lnTo>
                  <a:lnTo>
                    <a:pt x="1498434" y="91758"/>
                  </a:lnTo>
                  <a:lnTo>
                    <a:pt x="1457290" y="94843"/>
                  </a:lnTo>
                  <a:lnTo>
                    <a:pt x="1416710" y="103015"/>
                  </a:lnTo>
                  <a:lnTo>
                    <a:pt x="1376985" y="116159"/>
                  </a:lnTo>
                  <a:lnTo>
                    <a:pt x="1338404" y="134159"/>
                  </a:lnTo>
                  <a:lnTo>
                    <a:pt x="1301258" y="156900"/>
                  </a:lnTo>
                  <a:lnTo>
                    <a:pt x="1265836" y="184266"/>
                  </a:lnTo>
                  <a:lnTo>
                    <a:pt x="1232429" y="216142"/>
                  </a:lnTo>
                  <a:lnTo>
                    <a:pt x="1201327" y="252412"/>
                  </a:lnTo>
                  <a:lnTo>
                    <a:pt x="1172819" y="292960"/>
                  </a:lnTo>
                  <a:lnTo>
                    <a:pt x="1147196" y="337672"/>
                  </a:lnTo>
                  <a:lnTo>
                    <a:pt x="1124747" y="386431"/>
                  </a:lnTo>
                  <a:lnTo>
                    <a:pt x="1078943" y="355351"/>
                  </a:lnTo>
                  <a:lnTo>
                    <a:pt x="1031347" y="330208"/>
                  </a:lnTo>
                  <a:lnTo>
                    <a:pt x="982295" y="311090"/>
                  </a:lnTo>
                  <a:lnTo>
                    <a:pt x="932126" y="298085"/>
                  </a:lnTo>
                  <a:lnTo>
                    <a:pt x="881177" y="291283"/>
                  </a:lnTo>
                  <a:lnTo>
                    <a:pt x="829786" y="290772"/>
                  </a:lnTo>
                  <a:lnTo>
                    <a:pt x="778291" y="296642"/>
                  </a:lnTo>
                  <a:lnTo>
                    <a:pt x="738487" y="305603"/>
                  </a:lnTo>
                  <a:lnTo>
                    <a:pt x="699871" y="318149"/>
                  </a:lnTo>
                  <a:lnTo>
                    <a:pt x="662533" y="334127"/>
                  </a:lnTo>
                  <a:lnTo>
                    <a:pt x="626563" y="353385"/>
                  </a:lnTo>
                  <a:lnTo>
                    <a:pt x="592051" y="375769"/>
                  </a:lnTo>
                  <a:lnTo>
                    <a:pt x="559085" y="401127"/>
                  </a:lnTo>
                  <a:lnTo>
                    <a:pt x="527756" y="429307"/>
                  </a:lnTo>
                  <a:lnTo>
                    <a:pt x="498153" y="460155"/>
                  </a:lnTo>
                  <a:lnTo>
                    <a:pt x="470365" y="493519"/>
                  </a:lnTo>
                  <a:lnTo>
                    <a:pt x="444483" y="529246"/>
                  </a:lnTo>
                  <a:lnTo>
                    <a:pt x="420596" y="567184"/>
                  </a:lnTo>
                  <a:lnTo>
                    <a:pt x="398793" y="607179"/>
                  </a:lnTo>
                  <a:lnTo>
                    <a:pt x="379164" y="649079"/>
                  </a:lnTo>
                  <a:lnTo>
                    <a:pt x="361799" y="692732"/>
                  </a:lnTo>
                  <a:lnTo>
                    <a:pt x="346787" y="737984"/>
                  </a:lnTo>
                  <a:lnTo>
                    <a:pt x="334218" y="784683"/>
                  </a:lnTo>
                  <a:lnTo>
                    <a:pt x="324182" y="832676"/>
                  </a:lnTo>
                  <a:lnTo>
                    <a:pt x="316767" y="881811"/>
                  </a:lnTo>
                  <a:lnTo>
                    <a:pt x="312065" y="931934"/>
                  </a:lnTo>
                  <a:lnTo>
                    <a:pt x="310163" y="982893"/>
                  </a:lnTo>
                  <a:lnTo>
                    <a:pt x="311152" y="1034536"/>
                  </a:lnTo>
                  <a:lnTo>
                    <a:pt x="315122" y="1086709"/>
                  </a:lnTo>
                  <a:lnTo>
                    <a:pt x="312201" y="1096996"/>
                  </a:lnTo>
                  <a:lnTo>
                    <a:pt x="265776" y="1107434"/>
                  </a:lnTo>
                  <a:lnTo>
                    <a:pt x="221342" y="1125717"/>
                  </a:lnTo>
                  <a:lnTo>
                    <a:pt x="179426" y="1151400"/>
                  </a:lnTo>
                  <a:lnTo>
                    <a:pt x="140559" y="1184039"/>
                  </a:lnTo>
                  <a:lnTo>
                    <a:pt x="105269" y="1223189"/>
                  </a:lnTo>
                  <a:lnTo>
                    <a:pt x="74084" y="1268406"/>
                  </a:lnTo>
                  <a:lnTo>
                    <a:pt x="47533" y="1319246"/>
                  </a:lnTo>
                  <a:lnTo>
                    <a:pt x="29039" y="1366463"/>
                  </a:lnTo>
                  <a:lnTo>
                    <a:pt x="15132" y="1415109"/>
                  </a:lnTo>
                  <a:lnTo>
                    <a:pt x="5719" y="1464719"/>
                  </a:lnTo>
                  <a:lnTo>
                    <a:pt x="706" y="1514825"/>
                  </a:lnTo>
                  <a:lnTo>
                    <a:pt x="0" y="1564960"/>
                  </a:lnTo>
                  <a:lnTo>
                    <a:pt x="3506" y="1614656"/>
                  </a:lnTo>
                  <a:lnTo>
                    <a:pt x="11132" y="1663448"/>
                  </a:lnTo>
                  <a:lnTo>
                    <a:pt x="22783" y="1710867"/>
                  </a:lnTo>
                  <a:lnTo>
                    <a:pt x="38367" y="1756446"/>
                  </a:lnTo>
                  <a:lnTo>
                    <a:pt x="57789" y="1799719"/>
                  </a:lnTo>
                  <a:lnTo>
                    <a:pt x="80957" y="1840218"/>
                  </a:lnTo>
                  <a:lnTo>
                    <a:pt x="107776" y="1877476"/>
                  </a:lnTo>
                  <a:lnTo>
                    <a:pt x="138152" y="1911027"/>
                  </a:lnTo>
                  <a:lnTo>
                    <a:pt x="171993" y="1940403"/>
                  </a:lnTo>
                  <a:lnTo>
                    <a:pt x="147389" y="1978416"/>
                  </a:lnTo>
                  <a:lnTo>
                    <a:pt x="126321" y="2019312"/>
                  </a:lnTo>
                  <a:lnTo>
                    <a:pt x="108896" y="2062675"/>
                  </a:lnTo>
                  <a:lnTo>
                    <a:pt x="95222" y="2108091"/>
                  </a:lnTo>
                  <a:lnTo>
                    <a:pt x="85405" y="2155143"/>
                  </a:lnTo>
                  <a:lnTo>
                    <a:pt x="79553" y="2203418"/>
                  </a:lnTo>
                  <a:lnTo>
                    <a:pt x="77773" y="2252499"/>
                  </a:lnTo>
                  <a:lnTo>
                    <a:pt x="80172" y="2301972"/>
                  </a:lnTo>
                  <a:lnTo>
                    <a:pt x="87252" y="2353981"/>
                  </a:lnTo>
                  <a:lnTo>
                    <a:pt x="98664" y="2403531"/>
                  </a:lnTo>
                  <a:lnTo>
                    <a:pt x="114117" y="2450327"/>
                  </a:lnTo>
                  <a:lnTo>
                    <a:pt x="133322" y="2494070"/>
                  </a:lnTo>
                  <a:lnTo>
                    <a:pt x="155987" y="2534464"/>
                  </a:lnTo>
                  <a:lnTo>
                    <a:pt x="181822" y="2571211"/>
                  </a:lnTo>
                  <a:lnTo>
                    <a:pt x="210538" y="2604014"/>
                  </a:lnTo>
                  <a:lnTo>
                    <a:pt x="241842" y="2632577"/>
                  </a:lnTo>
                  <a:lnTo>
                    <a:pt x="275445" y="2656601"/>
                  </a:lnTo>
                  <a:lnTo>
                    <a:pt x="311057" y="2675790"/>
                  </a:lnTo>
                  <a:lnTo>
                    <a:pt x="348386" y="2689847"/>
                  </a:lnTo>
                  <a:lnTo>
                    <a:pt x="387143" y="2698474"/>
                  </a:lnTo>
                  <a:lnTo>
                    <a:pt x="427036" y="2701374"/>
                  </a:lnTo>
                  <a:lnTo>
                    <a:pt x="467776" y="2698250"/>
                  </a:lnTo>
                  <a:lnTo>
                    <a:pt x="474253" y="2712741"/>
                  </a:lnTo>
                  <a:lnTo>
                    <a:pt x="498345" y="2760987"/>
                  </a:lnTo>
                  <a:lnTo>
                    <a:pt x="524607" y="2806262"/>
                  </a:lnTo>
                  <a:lnTo>
                    <a:pt x="552895" y="2848518"/>
                  </a:lnTo>
                  <a:lnTo>
                    <a:pt x="583066" y="2887709"/>
                  </a:lnTo>
                  <a:lnTo>
                    <a:pt x="614975" y="2923789"/>
                  </a:lnTo>
                  <a:lnTo>
                    <a:pt x="648480" y="2956710"/>
                  </a:lnTo>
                  <a:lnTo>
                    <a:pt x="683437" y="2986426"/>
                  </a:lnTo>
                  <a:lnTo>
                    <a:pt x="719702" y="3012891"/>
                  </a:lnTo>
                  <a:lnTo>
                    <a:pt x="757131" y="3036058"/>
                  </a:lnTo>
                  <a:lnTo>
                    <a:pt x="795581" y="3055880"/>
                  </a:lnTo>
                  <a:lnTo>
                    <a:pt x="834908" y="3072311"/>
                  </a:lnTo>
                  <a:lnTo>
                    <a:pt x="874970" y="3085305"/>
                  </a:lnTo>
                  <a:lnTo>
                    <a:pt x="915621" y="3094814"/>
                  </a:lnTo>
                  <a:lnTo>
                    <a:pt x="956718" y="3100792"/>
                  </a:lnTo>
                  <a:lnTo>
                    <a:pt x="998119" y="3103193"/>
                  </a:lnTo>
                  <a:lnTo>
                    <a:pt x="1039679" y="3101970"/>
                  </a:lnTo>
                  <a:lnTo>
                    <a:pt x="1081254" y="3097077"/>
                  </a:lnTo>
                  <a:lnTo>
                    <a:pt x="1122702" y="3088466"/>
                  </a:lnTo>
                  <a:lnTo>
                    <a:pt x="1163878" y="3076092"/>
                  </a:lnTo>
                  <a:lnTo>
                    <a:pt x="1204639" y="3059907"/>
                  </a:lnTo>
                  <a:lnTo>
                    <a:pt x="1244841" y="3039866"/>
                  </a:lnTo>
                  <a:lnTo>
                    <a:pt x="1284340" y="3015921"/>
                  </a:lnTo>
                  <a:lnTo>
                    <a:pt x="1322994" y="2988026"/>
                  </a:lnTo>
                  <a:lnTo>
                    <a:pt x="1350653" y="3037111"/>
                  </a:lnTo>
                  <a:lnTo>
                    <a:pt x="1381293" y="3082660"/>
                  </a:lnTo>
                  <a:lnTo>
                    <a:pt x="1414704" y="3124472"/>
                  </a:lnTo>
                  <a:lnTo>
                    <a:pt x="1450677" y="3162348"/>
                  </a:lnTo>
                  <a:lnTo>
                    <a:pt x="1489001" y="3196088"/>
                  </a:lnTo>
                  <a:lnTo>
                    <a:pt x="1529466" y="3225493"/>
                  </a:lnTo>
                  <a:lnTo>
                    <a:pt x="1571864" y="3250363"/>
                  </a:lnTo>
                  <a:lnTo>
                    <a:pt x="1615983" y="3270499"/>
                  </a:lnTo>
                  <a:lnTo>
                    <a:pt x="1656924" y="3284411"/>
                  </a:lnTo>
                  <a:lnTo>
                    <a:pt x="1697931" y="3294034"/>
                  </a:lnTo>
                  <a:lnTo>
                    <a:pt x="1738854" y="3299472"/>
                  </a:lnTo>
                  <a:lnTo>
                    <a:pt x="1779545" y="3300830"/>
                  </a:lnTo>
                  <a:lnTo>
                    <a:pt x="1819852" y="3298212"/>
                  </a:lnTo>
                  <a:lnTo>
                    <a:pt x="1859626" y="3291724"/>
                  </a:lnTo>
                  <a:lnTo>
                    <a:pt x="1898718" y="3281468"/>
                  </a:lnTo>
                  <a:lnTo>
                    <a:pt x="1936978" y="3267550"/>
                  </a:lnTo>
                  <a:lnTo>
                    <a:pt x="1974255" y="3250074"/>
                  </a:lnTo>
                  <a:lnTo>
                    <a:pt x="2010401" y="3229144"/>
                  </a:lnTo>
                  <a:lnTo>
                    <a:pt x="2045265" y="3204865"/>
                  </a:lnTo>
                  <a:lnTo>
                    <a:pt x="2078699" y="3177341"/>
                  </a:lnTo>
                  <a:lnTo>
                    <a:pt x="2110551" y="3146677"/>
                  </a:lnTo>
                  <a:lnTo>
                    <a:pt x="2140672" y="3112977"/>
                  </a:lnTo>
                  <a:lnTo>
                    <a:pt x="2168913" y="3076345"/>
                  </a:lnTo>
                  <a:lnTo>
                    <a:pt x="2195123" y="3036887"/>
                  </a:lnTo>
                  <a:lnTo>
                    <a:pt x="2219154" y="2994705"/>
                  </a:lnTo>
                  <a:lnTo>
                    <a:pt x="2240854" y="2949905"/>
                  </a:lnTo>
                  <a:lnTo>
                    <a:pt x="2260075" y="2902592"/>
                  </a:lnTo>
                  <a:lnTo>
                    <a:pt x="2276667" y="2852869"/>
                  </a:lnTo>
                  <a:lnTo>
                    <a:pt x="2290480" y="2800841"/>
                  </a:lnTo>
                  <a:lnTo>
                    <a:pt x="2335256" y="2832780"/>
                  </a:lnTo>
                  <a:lnTo>
                    <a:pt x="2382263" y="2858032"/>
                  </a:lnTo>
                  <a:lnTo>
                    <a:pt x="2431051" y="2876429"/>
                  </a:lnTo>
                  <a:lnTo>
                    <a:pt x="2481167" y="2887804"/>
                  </a:lnTo>
                  <a:lnTo>
                    <a:pt x="2532161" y="2891989"/>
                  </a:lnTo>
                  <a:lnTo>
                    <a:pt x="2574372" y="2889973"/>
                  </a:lnTo>
                  <a:lnTo>
                    <a:pt x="2615550" y="2883176"/>
                  </a:lnTo>
                  <a:lnTo>
                    <a:pt x="2655530" y="2871809"/>
                  </a:lnTo>
                  <a:lnTo>
                    <a:pt x="2694148" y="2856083"/>
                  </a:lnTo>
                  <a:lnTo>
                    <a:pt x="2731238" y="2836207"/>
                  </a:lnTo>
                  <a:lnTo>
                    <a:pt x="2766636" y="2812392"/>
                  </a:lnTo>
                  <a:lnTo>
                    <a:pt x="2800177" y="2784850"/>
                  </a:lnTo>
                  <a:lnTo>
                    <a:pt x="2831696" y="2753789"/>
                  </a:lnTo>
                  <a:lnTo>
                    <a:pt x="2861028" y="2719421"/>
                  </a:lnTo>
                  <a:lnTo>
                    <a:pt x="2888008" y="2681956"/>
                  </a:lnTo>
                  <a:lnTo>
                    <a:pt x="2912471" y="2641605"/>
                  </a:lnTo>
                  <a:lnTo>
                    <a:pt x="2934252" y="2598577"/>
                  </a:lnTo>
                  <a:lnTo>
                    <a:pt x="2953188" y="2553084"/>
                  </a:lnTo>
                  <a:lnTo>
                    <a:pt x="2969111" y="2505336"/>
                  </a:lnTo>
                  <a:lnTo>
                    <a:pt x="2981859" y="2455544"/>
                  </a:lnTo>
                  <a:lnTo>
                    <a:pt x="2991265" y="2403917"/>
                  </a:lnTo>
                  <a:lnTo>
                    <a:pt x="2997165" y="2350666"/>
                  </a:lnTo>
                  <a:lnTo>
                    <a:pt x="2999394" y="2296003"/>
                  </a:lnTo>
                  <a:lnTo>
                    <a:pt x="3045116" y="2284901"/>
                  </a:lnTo>
                  <a:lnTo>
                    <a:pt x="3089790" y="2268825"/>
                  </a:lnTo>
                  <a:lnTo>
                    <a:pt x="3133173" y="2247902"/>
                  </a:lnTo>
                  <a:lnTo>
                    <a:pt x="3175021" y="2222258"/>
                  </a:lnTo>
                  <a:lnTo>
                    <a:pt x="3215091" y="2192022"/>
                  </a:lnTo>
                  <a:lnTo>
                    <a:pt x="3253140" y="2157319"/>
                  </a:lnTo>
                  <a:lnTo>
                    <a:pt x="3284360" y="2123780"/>
                  </a:lnTo>
                  <a:lnTo>
                    <a:pt x="3313167" y="2087888"/>
                  </a:lnTo>
                  <a:lnTo>
                    <a:pt x="3339543" y="2049834"/>
                  </a:lnTo>
                  <a:lnTo>
                    <a:pt x="3363468" y="2009808"/>
                  </a:lnTo>
                  <a:lnTo>
                    <a:pt x="3384923" y="1968002"/>
                  </a:lnTo>
                  <a:lnTo>
                    <a:pt x="3403887" y="1924606"/>
                  </a:lnTo>
                  <a:lnTo>
                    <a:pt x="3420343" y="1879812"/>
                  </a:lnTo>
                  <a:lnTo>
                    <a:pt x="3434271" y="1833810"/>
                  </a:lnTo>
                  <a:lnTo>
                    <a:pt x="3445650" y="1786791"/>
                  </a:lnTo>
                  <a:lnTo>
                    <a:pt x="3454463" y="1738946"/>
                  </a:lnTo>
                  <a:lnTo>
                    <a:pt x="3460690" y="1690467"/>
                  </a:lnTo>
                  <a:lnTo>
                    <a:pt x="3464311" y="1641543"/>
                  </a:lnTo>
                  <a:lnTo>
                    <a:pt x="3465307" y="1592367"/>
                  </a:lnTo>
                  <a:lnTo>
                    <a:pt x="3463659" y="1543128"/>
                  </a:lnTo>
                  <a:lnTo>
                    <a:pt x="3459347" y="1494018"/>
                  </a:lnTo>
                  <a:lnTo>
                    <a:pt x="3452352" y="1445228"/>
                  </a:lnTo>
                  <a:lnTo>
                    <a:pt x="3442656" y="1396949"/>
                  </a:lnTo>
                  <a:lnTo>
                    <a:pt x="3430237" y="1349371"/>
                  </a:lnTo>
                  <a:lnTo>
                    <a:pt x="3415078" y="1302685"/>
                  </a:lnTo>
                  <a:lnTo>
                    <a:pt x="3397159" y="1257084"/>
                  </a:lnTo>
                  <a:lnTo>
                    <a:pt x="3376460" y="1212756"/>
                  </a:lnTo>
                  <a:lnTo>
                    <a:pt x="3352962" y="1169894"/>
                  </a:lnTo>
                  <a:lnTo>
                    <a:pt x="3358610" y="1152038"/>
                  </a:lnTo>
                  <a:lnTo>
                    <a:pt x="3372647" y="1096996"/>
                  </a:lnTo>
                  <a:lnTo>
                    <a:pt x="3381567" y="1044705"/>
                  </a:lnTo>
                  <a:lnTo>
                    <a:pt x="3386536" y="992508"/>
                  </a:lnTo>
                  <a:lnTo>
                    <a:pt x="3387681" y="940690"/>
                  </a:lnTo>
                  <a:lnTo>
                    <a:pt x="3385126" y="889536"/>
                  </a:lnTo>
                  <a:lnTo>
                    <a:pt x="3378999" y="839333"/>
                  </a:lnTo>
                  <a:lnTo>
                    <a:pt x="3369424" y="790365"/>
                  </a:lnTo>
                  <a:lnTo>
                    <a:pt x="3356527" y="742919"/>
                  </a:lnTo>
                  <a:lnTo>
                    <a:pt x="3340435" y="697281"/>
                  </a:lnTo>
                  <a:lnTo>
                    <a:pt x="3321272" y="653736"/>
                  </a:lnTo>
                  <a:lnTo>
                    <a:pt x="3299165" y="612569"/>
                  </a:lnTo>
                  <a:lnTo>
                    <a:pt x="3274240" y="574067"/>
                  </a:lnTo>
                  <a:lnTo>
                    <a:pt x="3246623" y="538515"/>
                  </a:lnTo>
                  <a:lnTo>
                    <a:pt x="3216438" y="506199"/>
                  </a:lnTo>
                  <a:lnTo>
                    <a:pt x="3183812" y="477404"/>
                  </a:lnTo>
                  <a:lnTo>
                    <a:pt x="3148871" y="452416"/>
                  </a:lnTo>
                  <a:lnTo>
                    <a:pt x="3111740" y="431522"/>
                  </a:lnTo>
                  <a:lnTo>
                    <a:pt x="3072546" y="415006"/>
                  </a:lnTo>
                  <a:lnTo>
                    <a:pt x="3063852" y="366407"/>
                  </a:lnTo>
                  <a:lnTo>
                    <a:pt x="3051577" y="319443"/>
                  </a:lnTo>
                  <a:lnTo>
                    <a:pt x="3035857" y="274427"/>
                  </a:lnTo>
                  <a:lnTo>
                    <a:pt x="3016826" y="231673"/>
                  </a:lnTo>
                  <a:lnTo>
                    <a:pt x="2994621" y="191493"/>
                  </a:lnTo>
                  <a:lnTo>
                    <a:pt x="2969376" y="154202"/>
                  </a:lnTo>
                  <a:lnTo>
                    <a:pt x="2941228" y="120112"/>
                  </a:lnTo>
                  <a:lnTo>
                    <a:pt x="2907405" y="86886"/>
                  </a:lnTo>
                  <a:lnTo>
                    <a:pt x="2871743" y="59118"/>
                  </a:lnTo>
                  <a:lnTo>
                    <a:pt x="2834575" y="36772"/>
                  </a:lnTo>
                  <a:lnTo>
                    <a:pt x="2796235" y="19814"/>
                  </a:lnTo>
                  <a:lnTo>
                    <a:pt x="2757059" y="8206"/>
                  </a:lnTo>
                  <a:lnTo>
                    <a:pt x="2717381" y="1915"/>
                  </a:lnTo>
                  <a:lnTo>
                    <a:pt x="2677535" y="903"/>
                  </a:lnTo>
                  <a:lnTo>
                    <a:pt x="2637855" y="5137"/>
                  </a:lnTo>
                  <a:lnTo>
                    <a:pt x="2598676" y="14581"/>
                  </a:lnTo>
                  <a:lnTo>
                    <a:pt x="2560332" y="29199"/>
                  </a:lnTo>
                  <a:lnTo>
                    <a:pt x="2523157" y="48955"/>
                  </a:lnTo>
                  <a:lnTo>
                    <a:pt x="2487487" y="73815"/>
                  </a:lnTo>
                  <a:lnTo>
                    <a:pt x="2453654" y="103742"/>
                  </a:lnTo>
                  <a:lnTo>
                    <a:pt x="2421995" y="138702"/>
                  </a:lnTo>
                  <a:lnTo>
                    <a:pt x="2392842" y="178659"/>
                  </a:lnTo>
                  <a:lnTo>
                    <a:pt x="2366789" y="139251"/>
                  </a:lnTo>
                  <a:lnTo>
                    <a:pt x="2337581" y="104094"/>
                  </a:lnTo>
                  <a:lnTo>
                    <a:pt x="2305492" y="73485"/>
                  </a:lnTo>
                  <a:lnTo>
                    <a:pt x="2270795" y="47722"/>
                  </a:lnTo>
                  <a:lnTo>
                    <a:pt x="2230322" y="25448"/>
                  </a:lnTo>
                  <a:lnTo>
                    <a:pt x="2188972" y="10197"/>
                  </a:lnTo>
                  <a:lnTo>
                    <a:pt x="2147183" y="1778"/>
                  </a:lnTo>
                  <a:lnTo>
                    <a:pt x="2105395" y="0"/>
                  </a:lnTo>
                  <a:close/>
                </a:path>
              </a:pathLst>
            </a:custGeom>
            <a:solidFill>
              <a:srgbClr val="D9D9D9"/>
            </a:solidFill>
          </p:spPr>
          <p:txBody>
            <a:bodyPr wrap="square" lIns="0" tIns="0" rIns="0" bIns="0" rtlCol="0"/>
            <a:lstStyle/>
            <a:p/>
          </p:txBody>
        </p:sp>
        <p:sp>
          <p:nvSpPr>
            <p:cNvPr id="13" name="object 13"/>
            <p:cNvSpPr/>
            <p:nvPr/>
          </p:nvSpPr>
          <p:spPr>
            <a:xfrm>
              <a:off x="6271605" y="3229512"/>
              <a:ext cx="3465829" cy="3301365"/>
            </a:xfrm>
            <a:custGeom>
              <a:avLst/>
              <a:gdLst/>
              <a:ahLst/>
              <a:cxnLst/>
              <a:rect l="l" t="t" r="r" b="b"/>
              <a:pathLst>
                <a:path w="3465829" h="3301365">
                  <a:moveTo>
                    <a:pt x="315122" y="1086709"/>
                  </a:moveTo>
                  <a:lnTo>
                    <a:pt x="311152" y="1034536"/>
                  </a:lnTo>
                  <a:lnTo>
                    <a:pt x="310163" y="982893"/>
                  </a:lnTo>
                  <a:lnTo>
                    <a:pt x="312065" y="931934"/>
                  </a:lnTo>
                  <a:lnTo>
                    <a:pt x="316767" y="881811"/>
                  </a:lnTo>
                  <a:lnTo>
                    <a:pt x="324182" y="832676"/>
                  </a:lnTo>
                  <a:lnTo>
                    <a:pt x="334218" y="784683"/>
                  </a:lnTo>
                  <a:lnTo>
                    <a:pt x="346787" y="737984"/>
                  </a:lnTo>
                  <a:lnTo>
                    <a:pt x="361799" y="692732"/>
                  </a:lnTo>
                  <a:lnTo>
                    <a:pt x="379164" y="649079"/>
                  </a:lnTo>
                  <a:lnTo>
                    <a:pt x="398793" y="607179"/>
                  </a:lnTo>
                  <a:lnTo>
                    <a:pt x="420596" y="567184"/>
                  </a:lnTo>
                  <a:lnTo>
                    <a:pt x="444483" y="529246"/>
                  </a:lnTo>
                  <a:lnTo>
                    <a:pt x="470365" y="493519"/>
                  </a:lnTo>
                  <a:lnTo>
                    <a:pt x="498153" y="460155"/>
                  </a:lnTo>
                  <a:lnTo>
                    <a:pt x="527756" y="429307"/>
                  </a:lnTo>
                  <a:lnTo>
                    <a:pt x="559085" y="401127"/>
                  </a:lnTo>
                  <a:lnTo>
                    <a:pt x="592051" y="375769"/>
                  </a:lnTo>
                  <a:lnTo>
                    <a:pt x="626563" y="353385"/>
                  </a:lnTo>
                  <a:lnTo>
                    <a:pt x="662533" y="334127"/>
                  </a:lnTo>
                  <a:lnTo>
                    <a:pt x="699871" y="318149"/>
                  </a:lnTo>
                  <a:lnTo>
                    <a:pt x="738487" y="305603"/>
                  </a:lnTo>
                  <a:lnTo>
                    <a:pt x="778291" y="296642"/>
                  </a:lnTo>
                  <a:lnTo>
                    <a:pt x="829786" y="290772"/>
                  </a:lnTo>
                  <a:lnTo>
                    <a:pt x="881177" y="291283"/>
                  </a:lnTo>
                  <a:lnTo>
                    <a:pt x="932126" y="298085"/>
                  </a:lnTo>
                  <a:lnTo>
                    <a:pt x="982295" y="311090"/>
                  </a:lnTo>
                  <a:lnTo>
                    <a:pt x="1031347" y="330208"/>
                  </a:lnTo>
                  <a:lnTo>
                    <a:pt x="1078943" y="355351"/>
                  </a:lnTo>
                  <a:lnTo>
                    <a:pt x="1124747" y="386431"/>
                  </a:lnTo>
                  <a:lnTo>
                    <a:pt x="1147196" y="337672"/>
                  </a:lnTo>
                  <a:lnTo>
                    <a:pt x="1172819" y="292960"/>
                  </a:lnTo>
                  <a:lnTo>
                    <a:pt x="1201327" y="252412"/>
                  </a:lnTo>
                  <a:lnTo>
                    <a:pt x="1232429" y="216142"/>
                  </a:lnTo>
                  <a:lnTo>
                    <a:pt x="1265836" y="184266"/>
                  </a:lnTo>
                  <a:lnTo>
                    <a:pt x="1301258" y="156900"/>
                  </a:lnTo>
                  <a:lnTo>
                    <a:pt x="1338404" y="134159"/>
                  </a:lnTo>
                  <a:lnTo>
                    <a:pt x="1376985" y="116159"/>
                  </a:lnTo>
                  <a:lnTo>
                    <a:pt x="1416710" y="103015"/>
                  </a:lnTo>
                  <a:lnTo>
                    <a:pt x="1457290" y="94843"/>
                  </a:lnTo>
                  <a:lnTo>
                    <a:pt x="1498434" y="91758"/>
                  </a:lnTo>
                  <a:lnTo>
                    <a:pt x="1539853" y="93876"/>
                  </a:lnTo>
                  <a:lnTo>
                    <a:pt x="1581255" y="101313"/>
                  </a:lnTo>
                  <a:lnTo>
                    <a:pt x="1622353" y="114183"/>
                  </a:lnTo>
                  <a:lnTo>
                    <a:pt x="1662854" y="132603"/>
                  </a:lnTo>
                  <a:lnTo>
                    <a:pt x="1702470" y="156688"/>
                  </a:lnTo>
                  <a:lnTo>
                    <a:pt x="1754746" y="199328"/>
                  </a:lnTo>
                  <a:lnTo>
                    <a:pt x="1801784" y="251303"/>
                  </a:lnTo>
                  <a:lnTo>
                    <a:pt x="1823807" y="201913"/>
                  </a:lnTo>
                  <a:lnTo>
                    <a:pt x="1849782" y="157444"/>
                  </a:lnTo>
                  <a:lnTo>
                    <a:pt x="1879270" y="118087"/>
                  </a:lnTo>
                  <a:lnTo>
                    <a:pt x="1911833" y="84033"/>
                  </a:lnTo>
                  <a:lnTo>
                    <a:pt x="1947031" y="55473"/>
                  </a:lnTo>
                  <a:lnTo>
                    <a:pt x="1984426" y="32599"/>
                  </a:lnTo>
                  <a:lnTo>
                    <a:pt x="2023577" y="15601"/>
                  </a:lnTo>
                  <a:lnTo>
                    <a:pt x="2064047" y="4671"/>
                  </a:lnTo>
                  <a:lnTo>
                    <a:pt x="2105395" y="0"/>
                  </a:lnTo>
                  <a:lnTo>
                    <a:pt x="2147183" y="1778"/>
                  </a:lnTo>
                  <a:lnTo>
                    <a:pt x="2188972" y="10197"/>
                  </a:lnTo>
                  <a:lnTo>
                    <a:pt x="2230322" y="25448"/>
                  </a:lnTo>
                  <a:lnTo>
                    <a:pt x="2270795" y="47722"/>
                  </a:lnTo>
                  <a:lnTo>
                    <a:pt x="2305492" y="73485"/>
                  </a:lnTo>
                  <a:lnTo>
                    <a:pt x="2337581" y="104094"/>
                  </a:lnTo>
                  <a:lnTo>
                    <a:pt x="2366789" y="139251"/>
                  </a:lnTo>
                  <a:lnTo>
                    <a:pt x="2392842" y="178659"/>
                  </a:lnTo>
                  <a:lnTo>
                    <a:pt x="2421995" y="138702"/>
                  </a:lnTo>
                  <a:lnTo>
                    <a:pt x="2453654" y="103742"/>
                  </a:lnTo>
                  <a:lnTo>
                    <a:pt x="2487487" y="73815"/>
                  </a:lnTo>
                  <a:lnTo>
                    <a:pt x="2523157" y="48955"/>
                  </a:lnTo>
                  <a:lnTo>
                    <a:pt x="2560332" y="29199"/>
                  </a:lnTo>
                  <a:lnTo>
                    <a:pt x="2598676" y="14581"/>
                  </a:lnTo>
                  <a:lnTo>
                    <a:pt x="2637855" y="5137"/>
                  </a:lnTo>
                  <a:lnTo>
                    <a:pt x="2677535" y="903"/>
                  </a:lnTo>
                  <a:lnTo>
                    <a:pt x="2717381" y="1915"/>
                  </a:lnTo>
                  <a:lnTo>
                    <a:pt x="2757059" y="8206"/>
                  </a:lnTo>
                  <a:lnTo>
                    <a:pt x="2796235" y="19814"/>
                  </a:lnTo>
                  <a:lnTo>
                    <a:pt x="2834575" y="36772"/>
                  </a:lnTo>
                  <a:lnTo>
                    <a:pt x="2871743" y="59118"/>
                  </a:lnTo>
                  <a:lnTo>
                    <a:pt x="2907405" y="86886"/>
                  </a:lnTo>
                  <a:lnTo>
                    <a:pt x="2941228" y="120112"/>
                  </a:lnTo>
                  <a:lnTo>
                    <a:pt x="2969376" y="154202"/>
                  </a:lnTo>
                  <a:lnTo>
                    <a:pt x="2994621" y="191493"/>
                  </a:lnTo>
                  <a:lnTo>
                    <a:pt x="3016826" y="231673"/>
                  </a:lnTo>
                  <a:lnTo>
                    <a:pt x="3035857" y="274427"/>
                  </a:lnTo>
                  <a:lnTo>
                    <a:pt x="3051577" y="319443"/>
                  </a:lnTo>
                  <a:lnTo>
                    <a:pt x="3063852" y="366407"/>
                  </a:lnTo>
                  <a:lnTo>
                    <a:pt x="3072546" y="415006"/>
                  </a:lnTo>
                  <a:lnTo>
                    <a:pt x="3111740" y="431522"/>
                  </a:lnTo>
                  <a:lnTo>
                    <a:pt x="3148871" y="452416"/>
                  </a:lnTo>
                  <a:lnTo>
                    <a:pt x="3183812" y="477404"/>
                  </a:lnTo>
                  <a:lnTo>
                    <a:pt x="3216438" y="506199"/>
                  </a:lnTo>
                  <a:lnTo>
                    <a:pt x="3246623" y="538515"/>
                  </a:lnTo>
                  <a:lnTo>
                    <a:pt x="3274240" y="574067"/>
                  </a:lnTo>
                  <a:lnTo>
                    <a:pt x="3299165" y="612569"/>
                  </a:lnTo>
                  <a:lnTo>
                    <a:pt x="3321272" y="653736"/>
                  </a:lnTo>
                  <a:lnTo>
                    <a:pt x="3340435" y="697281"/>
                  </a:lnTo>
                  <a:lnTo>
                    <a:pt x="3356527" y="742919"/>
                  </a:lnTo>
                  <a:lnTo>
                    <a:pt x="3369424" y="790365"/>
                  </a:lnTo>
                  <a:lnTo>
                    <a:pt x="3378999" y="839333"/>
                  </a:lnTo>
                  <a:lnTo>
                    <a:pt x="3385126" y="889536"/>
                  </a:lnTo>
                  <a:lnTo>
                    <a:pt x="3387681" y="940690"/>
                  </a:lnTo>
                  <a:lnTo>
                    <a:pt x="3386536" y="992508"/>
                  </a:lnTo>
                  <a:lnTo>
                    <a:pt x="3381567" y="1044705"/>
                  </a:lnTo>
                  <a:lnTo>
                    <a:pt x="3372647" y="1096996"/>
                  </a:lnTo>
                  <a:lnTo>
                    <a:pt x="3358610" y="1152038"/>
                  </a:lnTo>
                  <a:lnTo>
                    <a:pt x="3352962" y="1169894"/>
                  </a:lnTo>
                  <a:lnTo>
                    <a:pt x="3376460" y="1212756"/>
                  </a:lnTo>
                  <a:lnTo>
                    <a:pt x="3397159" y="1257084"/>
                  </a:lnTo>
                  <a:lnTo>
                    <a:pt x="3415078" y="1302685"/>
                  </a:lnTo>
                  <a:lnTo>
                    <a:pt x="3430237" y="1349371"/>
                  </a:lnTo>
                  <a:lnTo>
                    <a:pt x="3442656" y="1396949"/>
                  </a:lnTo>
                  <a:lnTo>
                    <a:pt x="3452352" y="1445228"/>
                  </a:lnTo>
                  <a:lnTo>
                    <a:pt x="3459347" y="1494018"/>
                  </a:lnTo>
                  <a:lnTo>
                    <a:pt x="3463659" y="1543128"/>
                  </a:lnTo>
                  <a:lnTo>
                    <a:pt x="3465307" y="1592367"/>
                  </a:lnTo>
                  <a:lnTo>
                    <a:pt x="3464311" y="1641543"/>
                  </a:lnTo>
                  <a:lnTo>
                    <a:pt x="3460690" y="1690467"/>
                  </a:lnTo>
                  <a:lnTo>
                    <a:pt x="3454463" y="1738946"/>
                  </a:lnTo>
                  <a:lnTo>
                    <a:pt x="3445650" y="1786791"/>
                  </a:lnTo>
                  <a:lnTo>
                    <a:pt x="3434271" y="1833810"/>
                  </a:lnTo>
                  <a:lnTo>
                    <a:pt x="3420343" y="1879812"/>
                  </a:lnTo>
                  <a:lnTo>
                    <a:pt x="3403887" y="1924606"/>
                  </a:lnTo>
                  <a:lnTo>
                    <a:pt x="3384923" y="1968002"/>
                  </a:lnTo>
                  <a:lnTo>
                    <a:pt x="3363468" y="2009808"/>
                  </a:lnTo>
                  <a:lnTo>
                    <a:pt x="3339543" y="2049834"/>
                  </a:lnTo>
                  <a:lnTo>
                    <a:pt x="3313167" y="2087888"/>
                  </a:lnTo>
                  <a:lnTo>
                    <a:pt x="3284360" y="2123780"/>
                  </a:lnTo>
                  <a:lnTo>
                    <a:pt x="3253140" y="2157319"/>
                  </a:lnTo>
                  <a:lnTo>
                    <a:pt x="3215091" y="2192022"/>
                  </a:lnTo>
                  <a:lnTo>
                    <a:pt x="3175021" y="2222258"/>
                  </a:lnTo>
                  <a:lnTo>
                    <a:pt x="3133173" y="2247902"/>
                  </a:lnTo>
                  <a:lnTo>
                    <a:pt x="3089790" y="2268825"/>
                  </a:lnTo>
                  <a:lnTo>
                    <a:pt x="3045116" y="2284901"/>
                  </a:lnTo>
                  <a:lnTo>
                    <a:pt x="2999394" y="2296003"/>
                  </a:lnTo>
                  <a:lnTo>
                    <a:pt x="2997165" y="2350666"/>
                  </a:lnTo>
                  <a:lnTo>
                    <a:pt x="2991265" y="2403917"/>
                  </a:lnTo>
                  <a:lnTo>
                    <a:pt x="2981859" y="2455544"/>
                  </a:lnTo>
                  <a:lnTo>
                    <a:pt x="2969111" y="2505336"/>
                  </a:lnTo>
                  <a:lnTo>
                    <a:pt x="2953188" y="2553084"/>
                  </a:lnTo>
                  <a:lnTo>
                    <a:pt x="2934252" y="2598577"/>
                  </a:lnTo>
                  <a:lnTo>
                    <a:pt x="2912471" y="2641605"/>
                  </a:lnTo>
                  <a:lnTo>
                    <a:pt x="2888008" y="2681956"/>
                  </a:lnTo>
                  <a:lnTo>
                    <a:pt x="2861028" y="2719421"/>
                  </a:lnTo>
                  <a:lnTo>
                    <a:pt x="2831696" y="2753789"/>
                  </a:lnTo>
                  <a:lnTo>
                    <a:pt x="2800177" y="2784850"/>
                  </a:lnTo>
                  <a:lnTo>
                    <a:pt x="2766636" y="2812392"/>
                  </a:lnTo>
                  <a:lnTo>
                    <a:pt x="2731238" y="2836207"/>
                  </a:lnTo>
                  <a:lnTo>
                    <a:pt x="2694148" y="2856083"/>
                  </a:lnTo>
                  <a:lnTo>
                    <a:pt x="2655530" y="2871809"/>
                  </a:lnTo>
                  <a:lnTo>
                    <a:pt x="2615550" y="2883176"/>
                  </a:lnTo>
                  <a:lnTo>
                    <a:pt x="2574372" y="2889973"/>
                  </a:lnTo>
                  <a:lnTo>
                    <a:pt x="2532161" y="2891989"/>
                  </a:lnTo>
                  <a:lnTo>
                    <a:pt x="2481167" y="2887804"/>
                  </a:lnTo>
                  <a:lnTo>
                    <a:pt x="2431051" y="2876429"/>
                  </a:lnTo>
                  <a:lnTo>
                    <a:pt x="2382263" y="2858032"/>
                  </a:lnTo>
                  <a:lnTo>
                    <a:pt x="2335256" y="2832780"/>
                  </a:lnTo>
                  <a:lnTo>
                    <a:pt x="2290480" y="2800841"/>
                  </a:lnTo>
                  <a:lnTo>
                    <a:pt x="2276667" y="2852869"/>
                  </a:lnTo>
                  <a:lnTo>
                    <a:pt x="2260075" y="2902592"/>
                  </a:lnTo>
                  <a:lnTo>
                    <a:pt x="2240854" y="2949905"/>
                  </a:lnTo>
                  <a:lnTo>
                    <a:pt x="2219154" y="2994705"/>
                  </a:lnTo>
                  <a:lnTo>
                    <a:pt x="2195123" y="3036887"/>
                  </a:lnTo>
                  <a:lnTo>
                    <a:pt x="2168913" y="3076345"/>
                  </a:lnTo>
                  <a:lnTo>
                    <a:pt x="2140672" y="3112977"/>
                  </a:lnTo>
                  <a:lnTo>
                    <a:pt x="2110551" y="3146677"/>
                  </a:lnTo>
                  <a:lnTo>
                    <a:pt x="2078699" y="3177341"/>
                  </a:lnTo>
                  <a:lnTo>
                    <a:pt x="2045265" y="3204865"/>
                  </a:lnTo>
                  <a:lnTo>
                    <a:pt x="2010401" y="3229144"/>
                  </a:lnTo>
                  <a:lnTo>
                    <a:pt x="1974255" y="3250074"/>
                  </a:lnTo>
                  <a:lnTo>
                    <a:pt x="1936978" y="3267550"/>
                  </a:lnTo>
                  <a:lnTo>
                    <a:pt x="1898718" y="3281468"/>
                  </a:lnTo>
                  <a:lnTo>
                    <a:pt x="1859626" y="3291724"/>
                  </a:lnTo>
                  <a:lnTo>
                    <a:pt x="1819852" y="3298212"/>
                  </a:lnTo>
                  <a:lnTo>
                    <a:pt x="1779545" y="3300830"/>
                  </a:lnTo>
                  <a:lnTo>
                    <a:pt x="1738854" y="3299472"/>
                  </a:lnTo>
                  <a:lnTo>
                    <a:pt x="1697931" y="3294034"/>
                  </a:lnTo>
                  <a:lnTo>
                    <a:pt x="1656924" y="3284411"/>
                  </a:lnTo>
                  <a:lnTo>
                    <a:pt x="1615983" y="3270499"/>
                  </a:lnTo>
                  <a:lnTo>
                    <a:pt x="1571864" y="3250363"/>
                  </a:lnTo>
                  <a:lnTo>
                    <a:pt x="1529466" y="3225493"/>
                  </a:lnTo>
                  <a:lnTo>
                    <a:pt x="1489001" y="3196088"/>
                  </a:lnTo>
                  <a:lnTo>
                    <a:pt x="1450677" y="3162348"/>
                  </a:lnTo>
                  <a:lnTo>
                    <a:pt x="1414704" y="3124472"/>
                  </a:lnTo>
                  <a:lnTo>
                    <a:pt x="1381293" y="3082660"/>
                  </a:lnTo>
                  <a:lnTo>
                    <a:pt x="1350653" y="3037111"/>
                  </a:lnTo>
                  <a:lnTo>
                    <a:pt x="1322994" y="2988026"/>
                  </a:lnTo>
                  <a:lnTo>
                    <a:pt x="1284340" y="3015921"/>
                  </a:lnTo>
                  <a:lnTo>
                    <a:pt x="1244841" y="3039866"/>
                  </a:lnTo>
                  <a:lnTo>
                    <a:pt x="1204639" y="3059907"/>
                  </a:lnTo>
                  <a:lnTo>
                    <a:pt x="1163878" y="3076092"/>
                  </a:lnTo>
                  <a:lnTo>
                    <a:pt x="1122702" y="3088466"/>
                  </a:lnTo>
                  <a:lnTo>
                    <a:pt x="1081254" y="3097077"/>
                  </a:lnTo>
                  <a:lnTo>
                    <a:pt x="1039679" y="3101970"/>
                  </a:lnTo>
                  <a:lnTo>
                    <a:pt x="998119" y="3103193"/>
                  </a:lnTo>
                  <a:lnTo>
                    <a:pt x="956718" y="3100792"/>
                  </a:lnTo>
                  <a:lnTo>
                    <a:pt x="915621" y="3094814"/>
                  </a:lnTo>
                  <a:lnTo>
                    <a:pt x="874970" y="3085305"/>
                  </a:lnTo>
                  <a:lnTo>
                    <a:pt x="834908" y="3072311"/>
                  </a:lnTo>
                  <a:lnTo>
                    <a:pt x="795581" y="3055880"/>
                  </a:lnTo>
                  <a:lnTo>
                    <a:pt x="757131" y="3036058"/>
                  </a:lnTo>
                  <a:lnTo>
                    <a:pt x="719702" y="3012891"/>
                  </a:lnTo>
                  <a:lnTo>
                    <a:pt x="683437" y="2986426"/>
                  </a:lnTo>
                  <a:lnTo>
                    <a:pt x="648480" y="2956710"/>
                  </a:lnTo>
                  <a:lnTo>
                    <a:pt x="614975" y="2923789"/>
                  </a:lnTo>
                  <a:lnTo>
                    <a:pt x="583066" y="2887709"/>
                  </a:lnTo>
                  <a:lnTo>
                    <a:pt x="552895" y="2848518"/>
                  </a:lnTo>
                  <a:lnTo>
                    <a:pt x="524607" y="2806262"/>
                  </a:lnTo>
                  <a:lnTo>
                    <a:pt x="498345" y="2760987"/>
                  </a:lnTo>
                  <a:lnTo>
                    <a:pt x="474253" y="2712741"/>
                  </a:lnTo>
                  <a:lnTo>
                    <a:pt x="467776" y="2698250"/>
                  </a:lnTo>
                  <a:lnTo>
                    <a:pt x="427036" y="2701374"/>
                  </a:lnTo>
                  <a:lnTo>
                    <a:pt x="387143" y="2698474"/>
                  </a:lnTo>
                  <a:lnTo>
                    <a:pt x="348386" y="2689847"/>
                  </a:lnTo>
                  <a:lnTo>
                    <a:pt x="311057" y="2675790"/>
                  </a:lnTo>
                  <a:lnTo>
                    <a:pt x="275445" y="2656601"/>
                  </a:lnTo>
                  <a:lnTo>
                    <a:pt x="241842" y="2632577"/>
                  </a:lnTo>
                  <a:lnTo>
                    <a:pt x="210538" y="2604014"/>
                  </a:lnTo>
                  <a:lnTo>
                    <a:pt x="181822" y="2571211"/>
                  </a:lnTo>
                  <a:lnTo>
                    <a:pt x="155987" y="2534464"/>
                  </a:lnTo>
                  <a:lnTo>
                    <a:pt x="133322" y="2494070"/>
                  </a:lnTo>
                  <a:lnTo>
                    <a:pt x="114117" y="2450327"/>
                  </a:lnTo>
                  <a:lnTo>
                    <a:pt x="98664" y="2403531"/>
                  </a:lnTo>
                  <a:lnTo>
                    <a:pt x="87252" y="2353981"/>
                  </a:lnTo>
                  <a:lnTo>
                    <a:pt x="80172" y="2301972"/>
                  </a:lnTo>
                  <a:lnTo>
                    <a:pt x="77773" y="2252499"/>
                  </a:lnTo>
                  <a:lnTo>
                    <a:pt x="79553" y="2203418"/>
                  </a:lnTo>
                  <a:lnTo>
                    <a:pt x="85405" y="2155143"/>
                  </a:lnTo>
                  <a:lnTo>
                    <a:pt x="95222" y="2108091"/>
                  </a:lnTo>
                  <a:lnTo>
                    <a:pt x="108896" y="2062675"/>
                  </a:lnTo>
                  <a:lnTo>
                    <a:pt x="126321" y="2019312"/>
                  </a:lnTo>
                  <a:lnTo>
                    <a:pt x="147389" y="1978416"/>
                  </a:lnTo>
                  <a:lnTo>
                    <a:pt x="171993" y="1940403"/>
                  </a:lnTo>
                  <a:lnTo>
                    <a:pt x="138152" y="1911027"/>
                  </a:lnTo>
                  <a:lnTo>
                    <a:pt x="107776" y="1877476"/>
                  </a:lnTo>
                  <a:lnTo>
                    <a:pt x="80957" y="1840218"/>
                  </a:lnTo>
                  <a:lnTo>
                    <a:pt x="57789" y="1799719"/>
                  </a:lnTo>
                  <a:lnTo>
                    <a:pt x="38367" y="1756446"/>
                  </a:lnTo>
                  <a:lnTo>
                    <a:pt x="22783" y="1710867"/>
                  </a:lnTo>
                  <a:lnTo>
                    <a:pt x="11132" y="1663448"/>
                  </a:lnTo>
                  <a:lnTo>
                    <a:pt x="3506" y="1614656"/>
                  </a:lnTo>
                  <a:lnTo>
                    <a:pt x="0" y="1564960"/>
                  </a:lnTo>
                  <a:lnTo>
                    <a:pt x="706" y="1514825"/>
                  </a:lnTo>
                  <a:lnTo>
                    <a:pt x="5719" y="1464719"/>
                  </a:lnTo>
                  <a:lnTo>
                    <a:pt x="15132" y="1415109"/>
                  </a:lnTo>
                  <a:lnTo>
                    <a:pt x="29039" y="1366463"/>
                  </a:lnTo>
                  <a:lnTo>
                    <a:pt x="47533" y="1319246"/>
                  </a:lnTo>
                  <a:lnTo>
                    <a:pt x="74084" y="1268406"/>
                  </a:lnTo>
                  <a:lnTo>
                    <a:pt x="105269" y="1223189"/>
                  </a:lnTo>
                  <a:lnTo>
                    <a:pt x="140559" y="1184039"/>
                  </a:lnTo>
                  <a:lnTo>
                    <a:pt x="179426" y="1151400"/>
                  </a:lnTo>
                  <a:lnTo>
                    <a:pt x="221342" y="1125717"/>
                  </a:lnTo>
                  <a:lnTo>
                    <a:pt x="265776" y="1107434"/>
                  </a:lnTo>
                  <a:lnTo>
                    <a:pt x="312201" y="1096996"/>
                  </a:lnTo>
                  <a:lnTo>
                    <a:pt x="315122" y="1086709"/>
                  </a:lnTo>
                  <a:close/>
                </a:path>
                <a:path w="3465829" h="3301365">
                  <a:moveTo>
                    <a:pt x="378622" y="1988536"/>
                  </a:moveTo>
                  <a:lnTo>
                    <a:pt x="325697" y="1988601"/>
                  </a:lnTo>
                  <a:lnTo>
                    <a:pt x="273641" y="1978297"/>
                  </a:lnTo>
                  <a:lnTo>
                    <a:pt x="223371" y="1957871"/>
                  </a:lnTo>
                  <a:lnTo>
                    <a:pt x="175803" y="1927576"/>
                  </a:lnTo>
                </a:path>
                <a:path w="3465829" h="3301365">
                  <a:moveTo>
                    <a:pt x="557692" y="2654638"/>
                  </a:moveTo>
                  <a:lnTo>
                    <a:pt x="536106" y="2664743"/>
                  </a:lnTo>
                  <a:lnTo>
                    <a:pt x="514068" y="2672982"/>
                  </a:lnTo>
                  <a:lnTo>
                    <a:pt x="491648" y="2679332"/>
                  </a:lnTo>
                  <a:lnTo>
                    <a:pt x="468919" y="2683772"/>
                  </a:lnTo>
                </a:path>
                <a:path w="3465829" h="3301365">
                  <a:moveTo>
                    <a:pt x="1322867" y="2974729"/>
                  </a:moveTo>
                  <a:lnTo>
                    <a:pt x="1307441" y="2942935"/>
                  </a:lnTo>
                  <a:lnTo>
                    <a:pt x="1293371" y="2910140"/>
                  </a:lnTo>
                  <a:lnTo>
                    <a:pt x="1280683" y="2876417"/>
                  </a:lnTo>
                  <a:lnTo>
                    <a:pt x="1269400" y="2841836"/>
                  </a:lnTo>
                </a:path>
                <a:path w="3465829" h="3301365">
                  <a:moveTo>
                    <a:pt x="2312197" y="2643335"/>
                  </a:moveTo>
                  <a:lnTo>
                    <a:pt x="2309078" y="2680298"/>
                  </a:lnTo>
                  <a:lnTo>
                    <a:pt x="2304482" y="2716975"/>
                  </a:lnTo>
                  <a:lnTo>
                    <a:pt x="2298410" y="2753286"/>
                  </a:lnTo>
                  <a:lnTo>
                    <a:pt x="2290861" y="2789157"/>
                  </a:lnTo>
                </a:path>
                <a:path w="3465829" h="3301365">
                  <a:moveTo>
                    <a:pt x="2737012" y="1742283"/>
                  </a:moveTo>
                  <a:lnTo>
                    <a:pt x="2772987" y="1767620"/>
                  </a:lnTo>
                  <a:lnTo>
                    <a:pt x="2806741" y="1796631"/>
                  </a:lnTo>
                  <a:lnTo>
                    <a:pt x="2838156" y="1829070"/>
                  </a:lnTo>
                  <a:lnTo>
                    <a:pt x="2867114" y="1864687"/>
                  </a:lnTo>
                  <a:lnTo>
                    <a:pt x="2893494" y="1903235"/>
                  </a:lnTo>
                  <a:lnTo>
                    <a:pt x="2917178" y="1944465"/>
                  </a:lnTo>
                  <a:lnTo>
                    <a:pt x="2938048" y="1988131"/>
                  </a:lnTo>
                  <a:lnTo>
                    <a:pt x="2955983" y="2033983"/>
                  </a:lnTo>
                  <a:lnTo>
                    <a:pt x="2970866" y="2081774"/>
                  </a:lnTo>
                  <a:lnTo>
                    <a:pt x="2982577" y="2131256"/>
                  </a:lnTo>
                  <a:lnTo>
                    <a:pt x="2990997" y="2182181"/>
                  </a:lnTo>
                  <a:lnTo>
                    <a:pt x="2996007" y="2234300"/>
                  </a:lnTo>
                  <a:lnTo>
                    <a:pt x="2997489" y="2287367"/>
                  </a:lnTo>
                </a:path>
                <a:path w="3465829" h="3301365">
                  <a:moveTo>
                    <a:pt x="3351438" y="1161893"/>
                  </a:moveTo>
                  <a:lnTo>
                    <a:pt x="3334197" y="1208089"/>
                  </a:lnTo>
                  <a:lnTo>
                    <a:pt x="3313816" y="1251872"/>
                  </a:lnTo>
                  <a:lnTo>
                    <a:pt x="3290448" y="1292990"/>
                  </a:lnTo>
                  <a:lnTo>
                    <a:pt x="3264245" y="1331195"/>
                  </a:lnTo>
                  <a:lnTo>
                    <a:pt x="3235360" y="1366236"/>
                  </a:lnTo>
                </a:path>
                <a:path w="3465829" h="3301365">
                  <a:moveTo>
                    <a:pt x="3073054" y="403576"/>
                  </a:moveTo>
                  <a:lnTo>
                    <a:pt x="3075935" y="427551"/>
                  </a:lnTo>
                  <a:lnTo>
                    <a:pt x="3077912" y="451645"/>
                  </a:lnTo>
                  <a:lnTo>
                    <a:pt x="3078983" y="475835"/>
                  </a:lnTo>
                  <a:lnTo>
                    <a:pt x="3079150" y="500096"/>
                  </a:lnTo>
                </a:path>
                <a:path w="3465829" h="3301365">
                  <a:moveTo>
                    <a:pt x="2332263" y="291054"/>
                  </a:moveTo>
                  <a:lnTo>
                    <a:pt x="2344515" y="258234"/>
                  </a:lnTo>
                  <a:lnTo>
                    <a:pt x="2358552" y="226713"/>
                  </a:lnTo>
                  <a:lnTo>
                    <a:pt x="2374304" y="196596"/>
                  </a:lnTo>
                  <a:lnTo>
                    <a:pt x="2391699" y="167991"/>
                  </a:lnTo>
                </a:path>
                <a:path w="3465829" h="3301365">
                  <a:moveTo>
                    <a:pt x="1776511" y="349728"/>
                  </a:moveTo>
                  <a:lnTo>
                    <a:pt x="1781819" y="322334"/>
                  </a:lnTo>
                  <a:lnTo>
                    <a:pt x="1788401" y="295451"/>
                  </a:lnTo>
                  <a:lnTo>
                    <a:pt x="1796246" y="269164"/>
                  </a:lnTo>
                  <a:lnTo>
                    <a:pt x="1805340" y="243556"/>
                  </a:lnTo>
                </a:path>
                <a:path w="3465829" h="3301365">
                  <a:moveTo>
                    <a:pt x="1124366" y="385669"/>
                  </a:moveTo>
                  <a:lnTo>
                    <a:pt x="1152139" y="408352"/>
                  </a:lnTo>
                  <a:lnTo>
                    <a:pt x="1178817" y="433119"/>
                  </a:lnTo>
                  <a:lnTo>
                    <a:pt x="1204305" y="459910"/>
                  </a:lnTo>
                  <a:lnTo>
                    <a:pt x="1228506" y="488666"/>
                  </a:lnTo>
                </a:path>
                <a:path w="3465829" h="3301365">
                  <a:moveTo>
                    <a:pt x="333283" y="1195040"/>
                  </a:moveTo>
                  <a:lnTo>
                    <a:pt x="327516" y="1168326"/>
                  </a:lnTo>
                  <a:lnTo>
                    <a:pt x="322583" y="1141351"/>
                  </a:lnTo>
                  <a:lnTo>
                    <a:pt x="318460" y="1114137"/>
                  </a:lnTo>
                  <a:lnTo>
                    <a:pt x="315122" y="1086709"/>
                  </a:lnTo>
                </a:path>
              </a:pathLst>
            </a:custGeom>
            <a:ln w="12700">
              <a:solidFill>
                <a:srgbClr val="2E528F"/>
              </a:solidFill>
            </a:ln>
          </p:spPr>
          <p:txBody>
            <a:bodyPr wrap="square" lIns="0" tIns="0" rIns="0" bIns="0" rtlCol="0"/>
            <a:lstStyle/>
            <a:p/>
          </p:txBody>
        </p:sp>
        <p:pic>
          <p:nvPicPr>
            <p:cNvPr id="14" name="object 14"/>
            <p:cNvPicPr/>
            <p:nvPr/>
          </p:nvPicPr>
          <p:blipFill>
            <a:blip r:embed="rId3" cstate="print"/>
            <a:stretch>
              <a:fillRect/>
            </a:stretch>
          </p:blipFill>
          <p:spPr>
            <a:xfrm>
              <a:off x="7013448" y="4322063"/>
              <a:ext cx="1981200" cy="1484376"/>
            </a:xfrm>
            <a:prstGeom prst="rect">
              <a:avLst/>
            </a:prstGeom>
          </p:spPr>
        </p:pic>
        <p:pic>
          <p:nvPicPr>
            <p:cNvPr id="15" name="object 15"/>
            <p:cNvPicPr/>
            <p:nvPr/>
          </p:nvPicPr>
          <p:blipFill>
            <a:blip r:embed="rId1" cstate="print"/>
            <a:stretch>
              <a:fillRect/>
            </a:stretch>
          </p:blipFill>
          <p:spPr>
            <a:xfrm>
              <a:off x="7655052" y="3773423"/>
              <a:ext cx="617220" cy="434339"/>
            </a:xfrm>
            <a:prstGeom prst="rect">
              <a:avLst/>
            </a:prstGeom>
          </p:spPr>
        </p:pic>
        <p:sp>
          <p:nvSpPr>
            <p:cNvPr id="16" name="object 16"/>
            <p:cNvSpPr/>
            <p:nvPr/>
          </p:nvSpPr>
          <p:spPr>
            <a:xfrm>
              <a:off x="7535418" y="3774185"/>
              <a:ext cx="809625" cy="435609"/>
            </a:xfrm>
            <a:custGeom>
              <a:avLst/>
              <a:gdLst/>
              <a:ahLst/>
              <a:cxnLst/>
              <a:rect l="l" t="t" r="r" b="b"/>
              <a:pathLst>
                <a:path w="809625" h="435610">
                  <a:moveTo>
                    <a:pt x="0" y="0"/>
                  </a:moveTo>
                  <a:lnTo>
                    <a:pt x="809625" y="435228"/>
                  </a:lnTo>
                </a:path>
                <a:path w="809625" h="435610">
                  <a:moveTo>
                    <a:pt x="737997" y="0"/>
                  </a:moveTo>
                  <a:lnTo>
                    <a:pt x="47243" y="435228"/>
                  </a:lnTo>
                </a:path>
              </a:pathLst>
            </a:custGeom>
            <a:ln w="38100">
              <a:solidFill>
                <a:srgbClr val="FF0000"/>
              </a:solidFill>
            </a:ln>
          </p:spPr>
          <p:txBody>
            <a:bodyPr wrap="square" lIns="0" tIns="0" rIns="0" bIns="0" rtlCol="0"/>
            <a:lstStyle/>
            <a:p/>
          </p:txBody>
        </p:sp>
      </p:grpSp>
      <p:grpSp>
        <p:nvGrpSpPr>
          <p:cNvPr id="17" name="object 17"/>
          <p:cNvGrpSpPr/>
          <p:nvPr/>
        </p:nvGrpSpPr>
        <p:grpSpPr>
          <a:xfrm>
            <a:off x="3361182" y="3141345"/>
            <a:ext cx="196215" cy="196215"/>
            <a:chOff x="3361182" y="3141345"/>
            <a:chExt cx="196215" cy="196215"/>
          </a:xfrm>
        </p:grpSpPr>
        <p:pic>
          <p:nvPicPr>
            <p:cNvPr id="18" name="object 18"/>
            <p:cNvPicPr/>
            <p:nvPr/>
          </p:nvPicPr>
          <p:blipFill>
            <a:blip r:embed="rId4" cstate="print"/>
            <a:stretch>
              <a:fillRect/>
            </a:stretch>
          </p:blipFill>
          <p:spPr>
            <a:xfrm>
              <a:off x="3367532" y="3147695"/>
              <a:ext cx="183260" cy="183260"/>
            </a:xfrm>
            <a:prstGeom prst="rect">
              <a:avLst/>
            </a:prstGeom>
          </p:spPr>
        </p:pic>
        <p:pic>
          <p:nvPicPr>
            <p:cNvPr id="19" name="object 19"/>
            <p:cNvPicPr/>
            <p:nvPr/>
          </p:nvPicPr>
          <p:blipFill>
            <a:blip r:embed="rId5" cstate="print"/>
            <a:stretch>
              <a:fillRect/>
            </a:stretch>
          </p:blipFill>
          <p:spPr>
            <a:xfrm>
              <a:off x="3361182" y="3141345"/>
              <a:ext cx="195960" cy="195960"/>
            </a:xfrm>
            <a:prstGeom prst="rect">
              <a:avLst/>
            </a:prstGeom>
          </p:spPr>
        </p:pic>
      </p:grpSp>
      <p:grpSp>
        <p:nvGrpSpPr>
          <p:cNvPr id="20" name="object 20"/>
          <p:cNvGrpSpPr/>
          <p:nvPr/>
        </p:nvGrpSpPr>
        <p:grpSpPr>
          <a:xfrm>
            <a:off x="4187316" y="3378580"/>
            <a:ext cx="379730" cy="379730"/>
            <a:chOff x="4187316" y="3378580"/>
            <a:chExt cx="379730" cy="379730"/>
          </a:xfrm>
        </p:grpSpPr>
        <p:sp>
          <p:nvSpPr>
            <p:cNvPr id="21" name="object 21"/>
            <p:cNvSpPr/>
            <p:nvPr/>
          </p:nvSpPr>
          <p:spPr>
            <a:xfrm>
              <a:off x="4193666" y="3384930"/>
              <a:ext cx="367030" cy="367030"/>
            </a:xfrm>
            <a:custGeom>
              <a:avLst/>
              <a:gdLst/>
              <a:ahLst/>
              <a:cxnLst/>
              <a:rect l="l" t="t" r="r" b="b"/>
              <a:pathLst>
                <a:path w="367029" h="367029">
                  <a:moveTo>
                    <a:pt x="183261" y="0"/>
                  </a:moveTo>
                  <a:lnTo>
                    <a:pt x="134540" y="6545"/>
                  </a:lnTo>
                  <a:lnTo>
                    <a:pt x="90762" y="25018"/>
                  </a:lnTo>
                  <a:lnTo>
                    <a:pt x="53673" y="53673"/>
                  </a:lnTo>
                  <a:lnTo>
                    <a:pt x="25019" y="90762"/>
                  </a:lnTo>
                  <a:lnTo>
                    <a:pt x="6545" y="134540"/>
                  </a:lnTo>
                  <a:lnTo>
                    <a:pt x="0" y="183261"/>
                  </a:lnTo>
                  <a:lnTo>
                    <a:pt x="6545" y="232034"/>
                  </a:lnTo>
                  <a:lnTo>
                    <a:pt x="25018" y="275848"/>
                  </a:lnTo>
                  <a:lnTo>
                    <a:pt x="53673" y="312959"/>
                  </a:lnTo>
                  <a:lnTo>
                    <a:pt x="90762" y="341625"/>
                  </a:lnTo>
                  <a:lnTo>
                    <a:pt x="134540" y="360102"/>
                  </a:lnTo>
                  <a:lnTo>
                    <a:pt x="183261" y="366649"/>
                  </a:lnTo>
                  <a:lnTo>
                    <a:pt x="231981" y="360102"/>
                  </a:lnTo>
                  <a:lnTo>
                    <a:pt x="275759" y="341625"/>
                  </a:lnTo>
                  <a:lnTo>
                    <a:pt x="312848" y="312959"/>
                  </a:lnTo>
                  <a:lnTo>
                    <a:pt x="341502" y="275848"/>
                  </a:lnTo>
                  <a:lnTo>
                    <a:pt x="359976" y="232034"/>
                  </a:lnTo>
                  <a:lnTo>
                    <a:pt x="366522" y="183261"/>
                  </a:lnTo>
                  <a:lnTo>
                    <a:pt x="359976" y="134540"/>
                  </a:lnTo>
                  <a:lnTo>
                    <a:pt x="341503" y="90762"/>
                  </a:lnTo>
                  <a:lnTo>
                    <a:pt x="312848" y="53673"/>
                  </a:lnTo>
                  <a:lnTo>
                    <a:pt x="275759" y="25019"/>
                  </a:lnTo>
                  <a:lnTo>
                    <a:pt x="231981" y="6545"/>
                  </a:lnTo>
                  <a:lnTo>
                    <a:pt x="183261" y="0"/>
                  </a:lnTo>
                  <a:close/>
                </a:path>
              </a:pathLst>
            </a:custGeom>
            <a:solidFill>
              <a:srgbClr val="D9D9D9"/>
            </a:solidFill>
          </p:spPr>
          <p:txBody>
            <a:bodyPr wrap="square" lIns="0" tIns="0" rIns="0" bIns="0" rtlCol="0"/>
            <a:lstStyle/>
            <a:p/>
          </p:txBody>
        </p:sp>
        <p:sp>
          <p:nvSpPr>
            <p:cNvPr id="22" name="object 22"/>
            <p:cNvSpPr/>
            <p:nvPr/>
          </p:nvSpPr>
          <p:spPr>
            <a:xfrm>
              <a:off x="4193666" y="3384930"/>
              <a:ext cx="367030" cy="367030"/>
            </a:xfrm>
            <a:custGeom>
              <a:avLst/>
              <a:gdLst/>
              <a:ahLst/>
              <a:cxnLst/>
              <a:rect l="l" t="t" r="r" b="b"/>
              <a:pathLst>
                <a:path w="367029" h="367029">
                  <a:moveTo>
                    <a:pt x="366522" y="183261"/>
                  </a:moveTo>
                  <a:lnTo>
                    <a:pt x="359976" y="232034"/>
                  </a:lnTo>
                  <a:lnTo>
                    <a:pt x="341502" y="275848"/>
                  </a:lnTo>
                  <a:lnTo>
                    <a:pt x="312848" y="312959"/>
                  </a:lnTo>
                  <a:lnTo>
                    <a:pt x="275759" y="341625"/>
                  </a:lnTo>
                  <a:lnTo>
                    <a:pt x="231981" y="360102"/>
                  </a:lnTo>
                  <a:lnTo>
                    <a:pt x="183261" y="366649"/>
                  </a:lnTo>
                  <a:lnTo>
                    <a:pt x="134540" y="360102"/>
                  </a:lnTo>
                  <a:lnTo>
                    <a:pt x="90762" y="341625"/>
                  </a:lnTo>
                  <a:lnTo>
                    <a:pt x="53673" y="312959"/>
                  </a:lnTo>
                  <a:lnTo>
                    <a:pt x="25018" y="275848"/>
                  </a:lnTo>
                  <a:lnTo>
                    <a:pt x="6545" y="232034"/>
                  </a:lnTo>
                  <a:lnTo>
                    <a:pt x="0" y="183261"/>
                  </a:lnTo>
                  <a:lnTo>
                    <a:pt x="6545" y="134540"/>
                  </a:lnTo>
                  <a:lnTo>
                    <a:pt x="25019" y="90762"/>
                  </a:lnTo>
                  <a:lnTo>
                    <a:pt x="53673" y="53673"/>
                  </a:lnTo>
                  <a:lnTo>
                    <a:pt x="90762" y="25018"/>
                  </a:lnTo>
                  <a:lnTo>
                    <a:pt x="134540" y="6545"/>
                  </a:lnTo>
                  <a:lnTo>
                    <a:pt x="183261" y="0"/>
                  </a:lnTo>
                  <a:lnTo>
                    <a:pt x="231981" y="6545"/>
                  </a:lnTo>
                  <a:lnTo>
                    <a:pt x="275759" y="25019"/>
                  </a:lnTo>
                  <a:lnTo>
                    <a:pt x="312848" y="53673"/>
                  </a:lnTo>
                  <a:lnTo>
                    <a:pt x="341503" y="90762"/>
                  </a:lnTo>
                  <a:lnTo>
                    <a:pt x="359976" y="134540"/>
                  </a:lnTo>
                  <a:lnTo>
                    <a:pt x="366522" y="183261"/>
                  </a:lnTo>
                  <a:close/>
                </a:path>
              </a:pathLst>
            </a:custGeom>
            <a:ln w="12700">
              <a:solidFill>
                <a:srgbClr val="2E528F"/>
              </a:solidFill>
            </a:ln>
          </p:spPr>
          <p:txBody>
            <a:bodyPr wrap="square" lIns="0" tIns="0" rIns="0" bIns="0" rtlCol="0"/>
            <a:lstStyle/>
            <a:p/>
          </p:txBody>
        </p:sp>
      </p:grpSp>
      <p:grpSp>
        <p:nvGrpSpPr>
          <p:cNvPr id="23" name="object 23"/>
          <p:cNvGrpSpPr/>
          <p:nvPr/>
        </p:nvGrpSpPr>
        <p:grpSpPr>
          <a:xfrm>
            <a:off x="5185917" y="3677665"/>
            <a:ext cx="562610" cy="562610"/>
            <a:chOff x="5185917" y="3677665"/>
            <a:chExt cx="562610" cy="562610"/>
          </a:xfrm>
        </p:grpSpPr>
        <p:sp>
          <p:nvSpPr>
            <p:cNvPr id="24" name="object 24"/>
            <p:cNvSpPr/>
            <p:nvPr/>
          </p:nvSpPr>
          <p:spPr>
            <a:xfrm>
              <a:off x="5192267" y="3684015"/>
              <a:ext cx="549910" cy="549910"/>
            </a:xfrm>
            <a:custGeom>
              <a:avLst/>
              <a:gdLst/>
              <a:ahLst/>
              <a:cxnLst/>
              <a:rect l="l" t="t" r="r" b="b"/>
              <a:pathLst>
                <a:path w="549910" h="549910">
                  <a:moveTo>
                    <a:pt x="274955" y="0"/>
                  </a:moveTo>
                  <a:lnTo>
                    <a:pt x="225521" y="4428"/>
                  </a:lnTo>
                  <a:lnTo>
                    <a:pt x="178998" y="17197"/>
                  </a:lnTo>
                  <a:lnTo>
                    <a:pt x="136162" y="37530"/>
                  </a:lnTo>
                  <a:lnTo>
                    <a:pt x="97789" y="64653"/>
                  </a:lnTo>
                  <a:lnTo>
                    <a:pt x="64653" y="97789"/>
                  </a:lnTo>
                  <a:lnTo>
                    <a:pt x="37530" y="136162"/>
                  </a:lnTo>
                  <a:lnTo>
                    <a:pt x="17197" y="178998"/>
                  </a:lnTo>
                  <a:lnTo>
                    <a:pt x="4428" y="225521"/>
                  </a:lnTo>
                  <a:lnTo>
                    <a:pt x="0" y="274954"/>
                  </a:lnTo>
                  <a:lnTo>
                    <a:pt x="4428" y="324388"/>
                  </a:lnTo>
                  <a:lnTo>
                    <a:pt x="17197" y="370911"/>
                  </a:lnTo>
                  <a:lnTo>
                    <a:pt x="37530" y="413747"/>
                  </a:lnTo>
                  <a:lnTo>
                    <a:pt x="64653" y="452120"/>
                  </a:lnTo>
                  <a:lnTo>
                    <a:pt x="97789" y="485256"/>
                  </a:lnTo>
                  <a:lnTo>
                    <a:pt x="136162" y="512379"/>
                  </a:lnTo>
                  <a:lnTo>
                    <a:pt x="178998" y="532712"/>
                  </a:lnTo>
                  <a:lnTo>
                    <a:pt x="225521" y="545481"/>
                  </a:lnTo>
                  <a:lnTo>
                    <a:pt x="274955" y="549909"/>
                  </a:lnTo>
                  <a:lnTo>
                    <a:pt x="324388" y="545481"/>
                  </a:lnTo>
                  <a:lnTo>
                    <a:pt x="370911" y="532712"/>
                  </a:lnTo>
                  <a:lnTo>
                    <a:pt x="413747" y="512379"/>
                  </a:lnTo>
                  <a:lnTo>
                    <a:pt x="452120" y="485256"/>
                  </a:lnTo>
                  <a:lnTo>
                    <a:pt x="485256" y="452120"/>
                  </a:lnTo>
                  <a:lnTo>
                    <a:pt x="512379" y="413747"/>
                  </a:lnTo>
                  <a:lnTo>
                    <a:pt x="532712" y="370911"/>
                  </a:lnTo>
                  <a:lnTo>
                    <a:pt x="545481" y="324388"/>
                  </a:lnTo>
                  <a:lnTo>
                    <a:pt x="549910" y="274954"/>
                  </a:lnTo>
                  <a:lnTo>
                    <a:pt x="545481" y="225521"/>
                  </a:lnTo>
                  <a:lnTo>
                    <a:pt x="532712" y="178998"/>
                  </a:lnTo>
                  <a:lnTo>
                    <a:pt x="512379" y="136162"/>
                  </a:lnTo>
                  <a:lnTo>
                    <a:pt x="485256" y="97789"/>
                  </a:lnTo>
                  <a:lnTo>
                    <a:pt x="452120" y="64653"/>
                  </a:lnTo>
                  <a:lnTo>
                    <a:pt x="413747" y="37530"/>
                  </a:lnTo>
                  <a:lnTo>
                    <a:pt x="370911" y="17197"/>
                  </a:lnTo>
                  <a:lnTo>
                    <a:pt x="324388" y="4428"/>
                  </a:lnTo>
                  <a:lnTo>
                    <a:pt x="274955" y="0"/>
                  </a:lnTo>
                  <a:close/>
                </a:path>
              </a:pathLst>
            </a:custGeom>
            <a:solidFill>
              <a:srgbClr val="D9D9D9"/>
            </a:solidFill>
          </p:spPr>
          <p:txBody>
            <a:bodyPr wrap="square" lIns="0" tIns="0" rIns="0" bIns="0" rtlCol="0"/>
            <a:lstStyle/>
            <a:p/>
          </p:txBody>
        </p:sp>
        <p:sp>
          <p:nvSpPr>
            <p:cNvPr id="25" name="object 25"/>
            <p:cNvSpPr/>
            <p:nvPr/>
          </p:nvSpPr>
          <p:spPr>
            <a:xfrm>
              <a:off x="5192267" y="3684015"/>
              <a:ext cx="549910" cy="549910"/>
            </a:xfrm>
            <a:custGeom>
              <a:avLst/>
              <a:gdLst/>
              <a:ahLst/>
              <a:cxnLst/>
              <a:rect l="l" t="t" r="r" b="b"/>
              <a:pathLst>
                <a:path w="549910" h="549910">
                  <a:moveTo>
                    <a:pt x="549910" y="274954"/>
                  </a:moveTo>
                  <a:lnTo>
                    <a:pt x="545481" y="324388"/>
                  </a:lnTo>
                  <a:lnTo>
                    <a:pt x="532712" y="370911"/>
                  </a:lnTo>
                  <a:lnTo>
                    <a:pt x="512379" y="413747"/>
                  </a:lnTo>
                  <a:lnTo>
                    <a:pt x="485256" y="452120"/>
                  </a:lnTo>
                  <a:lnTo>
                    <a:pt x="452120" y="485256"/>
                  </a:lnTo>
                  <a:lnTo>
                    <a:pt x="413747" y="512379"/>
                  </a:lnTo>
                  <a:lnTo>
                    <a:pt x="370911" y="532712"/>
                  </a:lnTo>
                  <a:lnTo>
                    <a:pt x="324388" y="545481"/>
                  </a:lnTo>
                  <a:lnTo>
                    <a:pt x="274955" y="549909"/>
                  </a:lnTo>
                  <a:lnTo>
                    <a:pt x="225521" y="545481"/>
                  </a:lnTo>
                  <a:lnTo>
                    <a:pt x="178998" y="532712"/>
                  </a:lnTo>
                  <a:lnTo>
                    <a:pt x="136162" y="512379"/>
                  </a:lnTo>
                  <a:lnTo>
                    <a:pt x="97789" y="485256"/>
                  </a:lnTo>
                  <a:lnTo>
                    <a:pt x="64653" y="452120"/>
                  </a:lnTo>
                  <a:lnTo>
                    <a:pt x="37530" y="413747"/>
                  </a:lnTo>
                  <a:lnTo>
                    <a:pt x="17197" y="370911"/>
                  </a:lnTo>
                  <a:lnTo>
                    <a:pt x="4428" y="324388"/>
                  </a:lnTo>
                  <a:lnTo>
                    <a:pt x="0" y="274954"/>
                  </a:lnTo>
                  <a:lnTo>
                    <a:pt x="4428" y="225521"/>
                  </a:lnTo>
                  <a:lnTo>
                    <a:pt x="17197" y="178998"/>
                  </a:lnTo>
                  <a:lnTo>
                    <a:pt x="37530" y="136162"/>
                  </a:lnTo>
                  <a:lnTo>
                    <a:pt x="64653" y="97789"/>
                  </a:lnTo>
                  <a:lnTo>
                    <a:pt x="97789" y="64653"/>
                  </a:lnTo>
                  <a:lnTo>
                    <a:pt x="136162" y="37530"/>
                  </a:lnTo>
                  <a:lnTo>
                    <a:pt x="178998" y="17197"/>
                  </a:lnTo>
                  <a:lnTo>
                    <a:pt x="225521" y="4428"/>
                  </a:lnTo>
                  <a:lnTo>
                    <a:pt x="274955" y="0"/>
                  </a:lnTo>
                  <a:lnTo>
                    <a:pt x="324388" y="4428"/>
                  </a:lnTo>
                  <a:lnTo>
                    <a:pt x="370911" y="17197"/>
                  </a:lnTo>
                  <a:lnTo>
                    <a:pt x="413747" y="37530"/>
                  </a:lnTo>
                  <a:lnTo>
                    <a:pt x="452120" y="64653"/>
                  </a:lnTo>
                  <a:lnTo>
                    <a:pt x="485256" y="97789"/>
                  </a:lnTo>
                  <a:lnTo>
                    <a:pt x="512379" y="136162"/>
                  </a:lnTo>
                  <a:lnTo>
                    <a:pt x="532712" y="178998"/>
                  </a:lnTo>
                  <a:lnTo>
                    <a:pt x="545481" y="225521"/>
                  </a:lnTo>
                  <a:lnTo>
                    <a:pt x="549910" y="274954"/>
                  </a:lnTo>
                  <a:close/>
                </a:path>
              </a:pathLst>
            </a:custGeom>
            <a:ln w="12700">
              <a:solidFill>
                <a:srgbClr val="2E528F"/>
              </a:solidFill>
            </a:ln>
          </p:spPr>
          <p:txBody>
            <a:bodyPr wrap="square" lIns="0" tIns="0" rIns="0" bIns="0" rtlCol="0"/>
            <a:lstStyle/>
            <a:p/>
          </p:txBody>
        </p:sp>
      </p:grpSp>
      <p:sp>
        <p:nvSpPr>
          <p:cNvPr id="26" name="object 26"/>
          <p:cNvSpPr txBox="1"/>
          <p:nvPr/>
        </p:nvSpPr>
        <p:spPr>
          <a:xfrm>
            <a:off x="11146281" y="6464985"/>
            <a:ext cx="153670" cy="17843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panose="020F0502020204030204"/>
                <a:cs typeface="Calibri" panose="020F0502020204030204"/>
              </a:rPr>
            </a:fld>
            <a:endParaRPr sz="1200">
              <a:latin typeface="Calibri" panose="020F0502020204030204"/>
              <a:cs typeface="Calibri" panose="020F050202020403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78649" y="543339"/>
            <a:ext cx="9432725" cy="576469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1"/>
          <a:stretch>
            <a:fillRect/>
          </a:stretch>
        </p:blipFill>
        <p:spPr>
          <a:xfrm>
            <a:off x="498375" y="1669774"/>
            <a:ext cx="9736815" cy="4293704"/>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21149" y="543339"/>
            <a:ext cx="9433041" cy="6122504"/>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79081" y="569844"/>
            <a:ext cx="9418004" cy="5064502"/>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Candidate Elimination Algorithm</a:t>
            </a:r>
            <a:endParaRPr lang="en-US" dirty="0" smtClean="0">
              <a:solidFill>
                <a:srgbClr val="FF0000"/>
              </a:solidFill>
            </a:endParaRPr>
          </a:p>
        </p:txBody>
      </p:sp>
      <p:sp>
        <p:nvSpPr>
          <p:cNvPr id="3" name="Content Placeholder 2"/>
          <p:cNvSpPr>
            <a:spLocks noGrp="1"/>
          </p:cNvSpPr>
          <p:nvPr>
            <p:ph idx="1"/>
          </p:nvPr>
        </p:nvSpPr>
        <p:spPr/>
        <p:txBody>
          <a:bodyPr/>
          <a:lstStyle/>
          <a:p>
            <a:r>
              <a:rPr lang="en-US" dirty="0" smtClean="0"/>
              <a:t>Step 1:Initialize G and S as Most general and specific Hypothesis.</a:t>
            </a:r>
            <a:endParaRPr lang="en-US" dirty="0" smtClean="0"/>
          </a:p>
          <a:p>
            <a:r>
              <a:rPr lang="en-US" dirty="0" smtClean="0"/>
              <a:t>Step 2: For each </a:t>
            </a:r>
            <a:r>
              <a:rPr lang="en-US" dirty="0" err="1" smtClean="0"/>
              <a:t>example,e</a:t>
            </a:r>
            <a:endParaRPr lang="en-US" dirty="0" smtClean="0"/>
          </a:p>
          <a:p>
            <a:r>
              <a:rPr lang="en-US" dirty="0" smtClean="0"/>
              <a:t>If e is +</a:t>
            </a:r>
            <a:r>
              <a:rPr lang="en-US" dirty="0" err="1" smtClean="0"/>
              <a:t>ve</a:t>
            </a:r>
            <a:r>
              <a:rPr lang="en-US" dirty="0" smtClean="0"/>
              <a:t>:</a:t>
            </a:r>
            <a:endParaRPr lang="en-US" dirty="0" smtClean="0"/>
          </a:p>
          <a:p>
            <a:r>
              <a:rPr lang="en-US" dirty="0" smtClean="0"/>
              <a:t>Make specific hypothesis more general(Find-S)Top to Bottom</a:t>
            </a:r>
            <a:endParaRPr lang="en-US" dirty="0" smtClean="0"/>
          </a:p>
          <a:p>
            <a:r>
              <a:rPr lang="en-US" dirty="0" smtClean="0"/>
              <a:t>Else:</a:t>
            </a:r>
            <a:endParaRPr lang="en-US" dirty="0" smtClean="0"/>
          </a:p>
          <a:p>
            <a:r>
              <a:rPr lang="en-US" dirty="0" smtClean="0"/>
              <a:t>E is –</a:t>
            </a:r>
            <a:r>
              <a:rPr lang="en-US" dirty="0" err="1" smtClean="0"/>
              <a:t>ve</a:t>
            </a:r>
            <a:r>
              <a:rPr lang="en-US" dirty="0" smtClean="0"/>
              <a:t>:</a:t>
            </a:r>
            <a:endParaRPr lang="en-US" dirty="0" smtClean="0"/>
          </a:p>
          <a:p>
            <a:r>
              <a:rPr lang="en-US" dirty="0" smtClean="0"/>
              <a:t>Make general hypothesis to more specific(Bottom to </a:t>
            </a:r>
            <a:r>
              <a:rPr lang="en-US" dirty="0" err="1" smtClean="0"/>
              <a:t>ToP</a:t>
            </a:r>
            <a:r>
              <a:rPr lang="en-US" dirty="0" smtClean="0"/>
              <a:t>) </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Elimination Algorithm</a:t>
            </a:r>
            <a:endParaRPr lang="en-US" dirty="0"/>
          </a:p>
        </p:txBody>
      </p:sp>
      <p:sp>
        <p:nvSpPr>
          <p:cNvPr id="3" name="Content Placeholder 2"/>
          <p:cNvSpPr>
            <a:spLocks noGrp="1"/>
          </p:cNvSpPr>
          <p:nvPr>
            <p:ph idx="1"/>
          </p:nvPr>
        </p:nvSpPr>
        <p:spPr/>
        <p:txBody>
          <a:bodyPr>
            <a:noAutofit/>
          </a:bodyPr>
          <a:lstStyle/>
          <a:p>
            <a:pPr algn="just"/>
            <a:r>
              <a:rPr lang="en-US" sz="2700" dirty="0"/>
              <a:t>The candidate elimination algorithm incrementally builds the version space given a hypothesis space H and a set E of examples. The examples are added one by one; each example possibly shrinks the version space by removing the hypotheses that are inconsistent with the example. </a:t>
            </a:r>
            <a:endParaRPr lang="en-US" sz="2700" dirty="0"/>
          </a:p>
          <a:p>
            <a:pPr algn="just"/>
            <a:r>
              <a:rPr lang="en-US" sz="2700" dirty="0"/>
              <a:t>The candidate elimination algorithm does this by updating the general and specific boundary for each new example. </a:t>
            </a:r>
            <a:endParaRPr lang="en-US" sz="2700" dirty="0"/>
          </a:p>
          <a:p>
            <a:pPr algn="just"/>
            <a:r>
              <a:rPr lang="en-US" sz="2700" dirty="0"/>
              <a:t>Consider both positive and negative examples.</a:t>
            </a:r>
            <a:endParaRPr lang="en-US" sz="2700" dirty="0"/>
          </a:p>
          <a:p>
            <a:pPr algn="just"/>
            <a:r>
              <a:rPr lang="en-US" sz="2700" dirty="0"/>
              <a:t>Actually, positive examples are used here as the Find-S algorithm (Basically they are generalizing from the specification).</a:t>
            </a:r>
            <a:endParaRPr lang="en-US" sz="2700" dirty="0"/>
          </a:p>
          <a:p>
            <a:pPr algn="just"/>
            <a:r>
              <a:rPr lang="en-US" sz="2700" dirty="0"/>
              <a:t>While the negative example is specified in the generalizing form.</a:t>
            </a:r>
            <a:endParaRPr lang="en-US" sz="27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mn-ea"/>
              </a:rPr>
              <a:t>Candidate Elimination Algorithm</a:t>
            </a:r>
            <a:endParaRPr lang="en-US"/>
          </a:p>
        </p:txBody>
      </p:sp>
      <p:sp>
        <p:nvSpPr>
          <p:cNvPr id="3" name="Content Placeholder 2"/>
          <p:cNvSpPr>
            <a:spLocks noGrp="1"/>
          </p:cNvSpPr>
          <p:nvPr>
            <p:ph idx="1"/>
          </p:nvPr>
        </p:nvSpPr>
        <p:spPr>
          <a:xfrm>
            <a:off x="609600" y="1258570"/>
            <a:ext cx="10972800" cy="5385435"/>
          </a:xfrm>
        </p:spPr>
        <p:txBody>
          <a:bodyPr>
            <a:noAutofit/>
          </a:bodyPr>
          <a:lstStyle/>
          <a:p>
            <a:pPr marL="0" indent="0">
              <a:buNone/>
            </a:pPr>
            <a:r>
              <a:rPr lang="en-US" sz="2700"/>
              <a:t>Step1: Load Data set</a:t>
            </a:r>
            <a:endParaRPr lang="en-US" sz="2700"/>
          </a:p>
          <a:p>
            <a:pPr marL="0" indent="0">
              <a:buNone/>
            </a:pPr>
            <a:r>
              <a:rPr lang="en-US" sz="2700"/>
              <a:t>Step2: Initialize General Hypothesis  and Specific  Hypothesis.</a:t>
            </a:r>
            <a:endParaRPr lang="en-US" sz="2700"/>
          </a:p>
          <a:p>
            <a:pPr marL="0" indent="0">
              <a:buNone/>
            </a:pPr>
            <a:r>
              <a:rPr lang="en-US" sz="2700"/>
              <a:t>Step3: For each training example  </a:t>
            </a:r>
            <a:endParaRPr lang="en-US" sz="2700"/>
          </a:p>
          <a:p>
            <a:pPr marL="0" indent="0">
              <a:buNone/>
            </a:pPr>
            <a:r>
              <a:rPr lang="en-US" sz="2700"/>
              <a:t>Step4: If example is positive example  </a:t>
            </a:r>
            <a:endParaRPr lang="en-US" sz="2700"/>
          </a:p>
          <a:p>
            <a:pPr marL="0" indent="0">
              <a:buNone/>
            </a:pPr>
            <a:r>
              <a:rPr lang="en-US" sz="2700"/>
              <a:t>          if attribute_value == hypothesis_value:</a:t>
            </a:r>
            <a:endParaRPr lang="en-US" sz="2700"/>
          </a:p>
          <a:p>
            <a:pPr marL="0" indent="0">
              <a:buNone/>
            </a:pPr>
            <a:r>
              <a:rPr lang="en-US" sz="2700"/>
              <a:t>             Do nothing  </a:t>
            </a:r>
            <a:endParaRPr lang="en-US" sz="2700"/>
          </a:p>
          <a:p>
            <a:pPr marL="0" indent="0">
              <a:buNone/>
            </a:pPr>
            <a:r>
              <a:rPr lang="en-US" sz="2700"/>
              <a:t>          else:</a:t>
            </a:r>
            <a:endParaRPr lang="en-US" sz="2700"/>
          </a:p>
          <a:p>
            <a:pPr marL="0" indent="0">
              <a:buNone/>
            </a:pPr>
            <a:r>
              <a:rPr lang="en-US" sz="2700"/>
              <a:t>             replace attribute value with '?' (Basically generalizing it)</a:t>
            </a:r>
            <a:endParaRPr lang="en-US" sz="2700"/>
          </a:p>
          <a:p>
            <a:pPr marL="0" indent="0">
              <a:buNone/>
            </a:pPr>
            <a:r>
              <a:rPr lang="en-US" sz="2700"/>
              <a:t>Step5: If example is Negative example  </a:t>
            </a:r>
            <a:endParaRPr lang="en-US" sz="2700"/>
          </a:p>
          <a:p>
            <a:pPr marL="0" indent="0">
              <a:buNone/>
            </a:pPr>
            <a:r>
              <a:rPr lang="en-US" sz="2700"/>
              <a:t>          Make generalize hypothesis more specific.</a:t>
            </a:r>
            <a:endParaRPr lang="en-US" sz="27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Candidate elimination Algorithm</a:t>
            </a:r>
            <a:endParaRPr lang="en-US" dirty="0"/>
          </a:p>
        </p:txBody>
      </p:sp>
      <p:pic>
        <p:nvPicPr>
          <p:cNvPr id="4" name="Picture 3"/>
          <p:cNvPicPr>
            <a:picLocks noChangeAspect="1"/>
          </p:cNvPicPr>
          <p:nvPr/>
        </p:nvPicPr>
        <p:blipFill>
          <a:blip r:embed="rId1"/>
          <a:stretch>
            <a:fillRect/>
          </a:stretch>
        </p:blipFill>
        <p:spPr>
          <a:xfrm>
            <a:off x="1923467" y="1690688"/>
            <a:ext cx="8345065" cy="4610743"/>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400"/>
              <a:t>S0: (ø, ø, ø, ø, ø, ø) Most Specific Boundary</a:t>
            </a:r>
            <a:endParaRPr lang="en-US" sz="2400"/>
          </a:p>
          <a:p>
            <a:pPr algn="just"/>
            <a:r>
              <a:rPr lang="en-US" sz="2400"/>
              <a:t>G0: (?,  ?,  ?,  ?,  ?,  ?) Most Generic Boundary</a:t>
            </a:r>
            <a:endParaRPr lang="en-US" sz="2400"/>
          </a:p>
          <a:p>
            <a:pPr algn="just"/>
            <a:r>
              <a:rPr lang="en-US" sz="2400"/>
              <a:t>The first example is positive, the hypothesis at the specific boundary is inconsistent, hence we extend the specific boundary, and the hypothesis at the generic boundary is consistent hence we retain it.</a:t>
            </a:r>
            <a:endParaRPr lang="en-US" sz="2400"/>
          </a:p>
          <a:p>
            <a:pPr algn="just"/>
            <a:endParaRPr lang="en-US" sz="2400"/>
          </a:p>
          <a:p>
            <a:pPr algn="just"/>
            <a:r>
              <a:rPr lang="en-US" sz="2400"/>
              <a:t>S1: (Sunny,Warm, Normal, Strong, Warm, Same)</a:t>
            </a:r>
            <a:endParaRPr lang="en-US" sz="2400"/>
          </a:p>
          <a:p>
            <a:pPr algn="just"/>
            <a:endParaRPr lang="en-US" sz="2400"/>
          </a:p>
          <a:p>
            <a:pPr algn="just"/>
            <a:r>
              <a:rPr lang="en-US" sz="2400"/>
              <a:t>G1: (?,  ?,  ?,  ?,  ?,  ?)</a:t>
            </a:r>
            <a:endParaRPr lang="en-US" sz="2400"/>
          </a:p>
          <a:p>
            <a:pPr algn="just"/>
            <a:endParaRPr lang="en-US"/>
          </a:p>
          <a:p>
            <a:pPr algn="just"/>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pPr algn="just"/>
            <a:r>
              <a:rPr lang="en-US" sz="2400">
                <a:sym typeface="+mn-ea"/>
              </a:rPr>
              <a:t>The second example in positive, again the hypothesis at the specific boundary is inconsistent, hence we extend the specific boundary, and the hypothesis at the generic boundary is consistent hence we retain it.</a:t>
            </a:r>
            <a:endParaRPr lang="en-US" sz="2400"/>
          </a:p>
          <a:p>
            <a:pPr algn="just"/>
            <a:endParaRPr lang="en-US" sz="2400"/>
          </a:p>
          <a:p>
            <a:pPr algn="just"/>
            <a:r>
              <a:rPr lang="en-US" sz="2400">
                <a:sym typeface="+mn-ea"/>
              </a:rPr>
              <a:t>S2: (Sunny,Warm, ?, Strong, Warm, Same)</a:t>
            </a:r>
            <a:endParaRPr lang="en-US" sz="2400"/>
          </a:p>
          <a:p>
            <a:pPr algn="just"/>
            <a:endParaRPr lang="en-US" sz="2400"/>
          </a:p>
          <a:p>
            <a:pPr algn="just"/>
            <a:r>
              <a:rPr lang="en-US" sz="2400">
                <a:sym typeface="+mn-ea"/>
              </a:rPr>
              <a:t>G2: (?,  ?,  ?,  ?,  ?,  ?)</a:t>
            </a:r>
            <a:endParaRPr lang="en-US" sz="2400"/>
          </a:p>
          <a:p>
            <a:pPr algn="just"/>
            <a:endParaRPr lang="en-US" sz="2400"/>
          </a:p>
          <a:p>
            <a:pPr algn="just"/>
            <a:r>
              <a:rPr lang="en-US" sz="2400">
                <a:sym typeface="+mn-ea"/>
              </a:rPr>
              <a:t>The third example is negative, the hypothesis at the specific boundary is consistent, hence we retain it, and hypothesis at the generic boundary is inconsistent hence we write all consistent hypotheses by removing one “?” (question mark) at time.</a:t>
            </a:r>
            <a:endParaRPr lang="en-US" sz="2400"/>
          </a:p>
          <a:p>
            <a:pPr algn="just"/>
            <a:endParaRPr lang="en-US" sz="240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16811</Words>
  <Application>WPS Presentation</Application>
  <PresentationFormat>Widescreen</PresentationFormat>
  <Paragraphs>517</Paragraphs>
  <Slides>116</Slides>
  <Notes>7</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116</vt:i4>
      </vt:variant>
    </vt:vector>
  </HeadingPairs>
  <TitlesOfParts>
    <vt:vector size="136" baseType="lpstr">
      <vt:lpstr>Arial</vt:lpstr>
      <vt:lpstr>SimSun</vt:lpstr>
      <vt:lpstr>Wingdings</vt:lpstr>
      <vt:lpstr>Calibri</vt:lpstr>
      <vt:lpstr>Times New Roman</vt:lpstr>
      <vt:lpstr>Arial MT</vt:lpstr>
      <vt:lpstr>Times New Roman</vt:lpstr>
      <vt:lpstr>Calibri</vt:lpstr>
      <vt:lpstr>Calibri Light</vt:lpstr>
      <vt:lpstr>Microsoft YaHei</vt:lpstr>
      <vt:lpstr>Arial Unicode MS</vt:lpstr>
      <vt:lpstr>Garamond</vt:lpstr>
      <vt:lpstr>Calibri Light</vt:lpstr>
      <vt:lpstr>Wingdings</vt:lpstr>
      <vt:lpstr>source-serif-pro</vt:lpstr>
      <vt:lpstr>Beyond Sky</vt:lpstr>
      <vt:lpstr>Office Theme</vt:lpstr>
      <vt:lpstr>1_Office Theme</vt:lpstr>
      <vt:lpstr>Equation.3</vt:lpstr>
      <vt:lpstr>Word.Document.8</vt:lpstr>
      <vt:lpstr>Introduction to Machine Learning</vt:lpstr>
      <vt:lpstr>Prerequisites</vt:lpstr>
      <vt:lpstr>References</vt:lpstr>
      <vt:lpstr>PowerPoint 演示文稿</vt:lpstr>
      <vt:lpstr>PowerPoint 演示文稿</vt:lpstr>
      <vt:lpstr>What is this object?</vt:lpstr>
      <vt:lpstr>PowerPoint 演示文稿</vt:lpstr>
      <vt:lpstr>PowerPoint 演示文稿</vt:lpstr>
      <vt:lpstr>Let us ask the same question to him</vt:lpstr>
      <vt:lpstr>[ But, he is a human being. He can observe and  learn ]</vt:lpstr>
      <vt:lpstr>PowerPoint 演示文稿</vt:lpstr>
      <vt:lpstr>Let us make him learn</vt:lpstr>
      <vt:lpstr>Let us ask the same question now</vt:lpstr>
      <vt:lpstr>Let us ask the same question now</vt:lpstr>
      <vt:lpstr>What about a Machine ?</vt:lpstr>
      <vt:lpstr>What about a Machine ?</vt:lpstr>
      <vt:lpstr>What about a Machine ?</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演示文稿</vt:lpstr>
      <vt:lpstr>PowerPoint 演示文稿</vt:lpstr>
      <vt:lpstr>Machine learning and our focus</vt:lpstr>
      <vt:lpstr>Well-Posed Learning Problem</vt:lpstr>
      <vt:lpstr>PowerPoint 演示文稿</vt:lpstr>
      <vt:lpstr>PowerPoint 演示文稿</vt:lpstr>
      <vt:lpstr>PowerPoint 演示文稿</vt:lpstr>
      <vt:lpstr>PowerPoint 演示文稿</vt:lpstr>
      <vt:lpstr>Applications of Machine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Unsupervised Learning</vt:lpstr>
      <vt:lpstr>PowerPoint 演示文稿</vt:lpstr>
      <vt:lpstr>PowerPoint 演示文稿</vt:lpstr>
      <vt:lpstr>PowerPoint 演示文稿</vt:lpstr>
      <vt:lpstr>What is Unsupervised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Applications of Machine Learning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Issues in Machine Learning</vt:lpstr>
      <vt:lpstr>PowerPoint 演示文稿</vt:lpstr>
      <vt:lpstr>Concept Learning</vt:lpstr>
      <vt:lpstr>PowerPoint 演示文稿</vt:lpstr>
      <vt:lpstr>1. Concept Learning </vt:lpstr>
      <vt:lpstr>2. General Hypothesis </vt:lpstr>
      <vt:lpstr>3. Specific Hypothesis</vt:lpstr>
      <vt:lpstr>Find -S Algorithm</vt:lpstr>
      <vt:lpstr>Find-S Algorithm in Machine Learning.</vt:lpstr>
      <vt:lpstr>How Does It Work?</vt:lpstr>
      <vt:lpstr>PowerPoint 演示文稿</vt:lpstr>
      <vt:lpstr>Limitations of Find-S Algorithm </vt:lpstr>
      <vt:lpstr>Important Representation :  </vt:lpstr>
      <vt:lpstr>Example-1</vt:lpstr>
      <vt:lpstr>Example of a Concept Learning task</vt:lpstr>
      <vt:lpstr>PowerPoint 演示文稿</vt:lpstr>
      <vt:lpstr>Terminology and Notation</vt:lpstr>
      <vt:lpstr>PowerPoint 演示文稿</vt:lpstr>
      <vt:lpstr>PowerPoint 演示文稿</vt:lpstr>
      <vt:lpstr>Example -2</vt:lpstr>
      <vt:lpstr>PowerPoint 演示文稿</vt:lpstr>
      <vt:lpstr>Example of a Concept Learning task</vt:lpstr>
      <vt:lpstr>PowerPoint 演示文稿</vt:lpstr>
      <vt:lpstr>PowerPoint 演示文稿</vt:lpstr>
      <vt:lpstr>PowerPoint 演示文稿</vt:lpstr>
      <vt:lpstr>PowerPoint 演示文稿</vt:lpstr>
      <vt:lpstr>PowerPoint 演示文稿</vt:lpstr>
      <vt:lpstr>Example -3</vt:lpstr>
      <vt:lpstr>PowerPoint 演示文稿</vt:lpstr>
      <vt:lpstr>PowerPoint 演示文稿</vt:lpstr>
      <vt:lpstr>PowerPoint 演示文稿</vt:lpstr>
      <vt:lpstr>PowerPoint 演示文稿</vt:lpstr>
      <vt:lpstr>Candidate Elimination Algorithm</vt:lpstr>
      <vt:lpstr>Candidate Elimination Algorithm</vt:lpstr>
      <vt:lpstr>Candidate Elimination Algorithm</vt:lpstr>
      <vt:lpstr>Candidate elimination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Example-2</vt:lpstr>
      <vt:lpstr>PowerPoint 演示文稿</vt:lpstr>
      <vt:lpstr>PowerPoint 演示文稿</vt:lpstr>
      <vt:lpstr>PowerPoint 演示文稿</vt:lpstr>
      <vt:lpstr>PowerPoint 演示文稿</vt:lpstr>
      <vt:lpstr>Inductive Bias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bhavithrashika@gmail.com</dc:creator>
  <cp:lastModifiedBy>Karuna</cp:lastModifiedBy>
  <cp:revision>19</cp:revision>
  <cp:lastPrinted>2023-09-08T07:01:00Z</cp:lastPrinted>
  <dcterms:created xsi:type="dcterms:W3CDTF">2023-09-01T08:00:00Z</dcterms:created>
  <dcterms:modified xsi:type="dcterms:W3CDTF">2024-06-28T15:11:55Z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D0A638A093644379AD87E265192D9232_13</vt:lpwstr>
  </property>
  <property fmtid="{D5CDD505-2E9C-101B-9397-08002B2CF9AE}" pid="3" name="KSOProductBuildVer">
    <vt:lpwstr>1033-12.2.0.13472</vt:lpwstr>
  </property>
</Properties>
</file>